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94" r:id="rId2"/>
    <p:sldId id="287" r:id="rId3"/>
    <p:sldId id="271" r:id="rId4"/>
    <p:sldId id="272" r:id="rId5"/>
    <p:sldId id="273" r:id="rId6"/>
    <p:sldId id="274" r:id="rId7"/>
    <p:sldId id="275" r:id="rId8"/>
    <p:sldId id="276" r:id="rId9"/>
    <p:sldId id="277" r:id="rId10"/>
    <p:sldId id="278" r:id="rId11"/>
    <p:sldId id="288" r:id="rId12"/>
    <p:sldId id="289" r:id="rId13"/>
    <p:sldId id="290" r:id="rId14"/>
    <p:sldId id="291" r:id="rId15"/>
    <p:sldId id="292" r:id="rId16"/>
    <p:sldId id="293" r:id="rId17"/>
    <p:sldId id="295"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1C24"/>
    <a:srgbClr val="008031"/>
    <a:srgbClr val="3E5D83"/>
    <a:srgbClr val="669AD6"/>
    <a:srgbClr val="2A6A08"/>
    <a:srgbClr val="63E60B"/>
    <a:srgbClr val="2ACD4D"/>
    <a:srgbClr val="2FBB36"/>
    <a:srgbClr val="3DA541"/>
    <a:srgbClr val="E641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791" autoAdjust="0"/>
  </p:normalViewPr>
  <p:slideViewPr>
    <p:cSldViewPr>
      <p:cViewPr varScale="1">
        <p:scale>
          <a:sx n="80" d="100"/>
          <a:sy n="80" d="100"/>
        </p:scale>
        <p:origin x="-187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123EFC-1B55-4A5E-9721-4231F26DBA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212155-6C86-4E60-AF3C-CB097C4B0F02}">
      <dgm:prSet phldrT="[Text]" custT="1"/>
      <dgm:spPr>
        <a:solidFill>
          <a:schemeClr val="bg1"/>
        </a:solidFill>
        <a:ln w="38100">
          <a:solidFill>
            <a:srgbClr val="F9B200"/>
          </a:solidFill>
        </a:ln>
      </dgm:spPr>
      <dgm:t>
        <a:bodyPr/>
        <a:lstStyle/>
        <a:p>
          <a:r>
            <a:rPr lang="en-US" sz="2800" dirty="0" smtClean="0">
              <a:solidFill>
                <a:schemeClr val="tx1"/>
              </a:solidFill>
              <a:latin typeface="Arial" panose="020B0604020202020204" pitchFamily="34" charset="0"/>
              <a:cs typeface="Arial" panose="020B0604020202020204" pitchFamily="34" charset="0"/>
            </a:rPr>
            <a:t>PROCLAMACIÓN</a:t>
          </a:r>
          <a:endParaRPr lang="en-US" sz="2800" dirty="0">
            <a:solidFill>
              <a:schemeClr val="tx1"/>
            </a:solidFill>
            <a:latin typeface="Arial" panose="020B0604020202020204" pitchFamily="34" charset="0"/>
            <a:cs typeface="Arial" panose="020B0604020202020204" pitchFamily="34" charset="0"/>
          </a:endParaRPr>
        </a:p>
      </dgm:t>
    </dgm:pt>
    <dgm:pt modelId="{9C064930-91C7-4B0C-80DA-862687BA4E87}" type="parTrans" cxnId="{40062E80-5BA1-4ACC-85D7-90C047714F27}">
      <dgm:prSet/>
      <dgm:spPr/>
      <dgm:t>
        <a:bodyPr/>
        <a:lstStyle/>
        <a:p>
          <a:endParaRPr lang="en-US"/>
        </a:p>
      </dgm:t>
    </dgm:pt>
    <dgm:pt modelId="{C6BA4FA2-BAB2-4CFF-8AAF-B78CF1006CD6}" type="sibTrans" cxnId="{40062E80-5BA1-4ACC-85D7-90C047714F27}">
      <dgm:prSet/>
      <dgm:spPr/>
      <dgm:t>
        <a:bodyPr/>
        <a:lstStyle/>
        <a:p>
          <a:endParaRPr lang="en-US"/>
        </a:p>
      </dgm:t>
    </dgm:pt>
    <dgm:pt modelId="{9C782B47-2274-4BA2-A271-F8C4B44B20C0}">
      <dgm:prSet phldrT="[Text]" custT="1"/>
      <dgm:spPr>
        <a:solidFill>
          <a:schemeClr val="bg1"/>
        </a:solidFill>
        <a:ln w="38100">
          <a:solidFill>
            <a:srgbClr val="F9B200"/>
          </a:solidFill>
        </a:ln>
      </dgm:spPr>
      <dgm:t>
        <a:bodyPr/>
        <a:lstStyle/>
        <a:p>
          <a:r>
            <a:rPr lang="en-US" sz="2800" dirty="0" smtClean="0">
              <a:solidFill>
                <a:schemeClr val="tx1"/>
              </a:solidFill>
              <a:latin typeface="Arial" panose="020B0604020202020204" pitchFamily="34" charset="0"/>
              <a:cs typeface="Arial" panose="020B0604020202020204" pitchFamily="34" charset="0"/>
            </a:rPr>
            <a:t>ENSEÑANZA</a:t>
          </a:r>
          <a:endParaRPr lang="en-US" sz="2800" dirty="0">
            <a:solidFill>
              <a:schemeClr val="tx1"/>
            </a:solidFill>
            <a:latin typeface="Arial" panose="020B0604020202020204" pitchFamily="34" charset="0"/>
            <a:cs typeface="Arial" panose="020B0604020202020204" pitchFamily="34" charset="0"/>
          </a:endParaRPr>
        </a:p>
      </dgm:t>
    </dgm:pt>
    <dgm:pt modelId="{5FA2F857-7367-4996-95DE-BA2F37C06C91}" type="parTrans" cxnId="{B1A41F80-4157-4353-A5C4-FF0F63C752CD}">
      <dgm:prSet/>
      <dgm:spPr/>
      <dgm:t>
        <a:bodyPr/>
        <a:lstStyle/>
        <a:p>
          <a:endParaRPr lang="en-US"/>
        </a:p>
      </dgm:t>
    </dgm:pt>
    <dgm:pt modelId="{5563B177-8B76-4C9C-AA8F-4EECD2639B37}" type="sibTrans" cxnId="{B1A41F80-4157-4353-A5C4-FF0F63C752CD}">
      <dgm:prSet/>
      <dgm:spPr/>
      <dgm:t>
        <a:bodyPr/>
        <a:lstStyle/>
        <a:p>
          <a:endParaRPr lang="en-US"/>
        </a:p>
      </dgm:t>
    </dgm:pt>
    <dgm:pt modelId="{FF114A96-3A0A-4CAB-BC87-60491878B99A}">
      <dgm:prSet phldrT="[Text]" custT="1"/>
      <dgm:spPr>
        <a:solidFill>
          <a:schemeClr val="bg1"/>
        </a:solidFill>
        <a:ln w="38100">
          <a:solidFill>
            <a:srgbClr val="F9B200"/>
          </a:solidFill>
        </a:ln>
      </dgm:spPr>
      <dgm:t>
        <a:bodyPr/>
        <a:lstStyle/>
        <a:p>
          <a:r>
            <a:rPr lang="en-US" sz="2800" dirty="0" smtClean="0">
              <a:solidFill>
                <a:schemeClr val="tx1"/>
              </a:solidFill>
              <a:latin typeface="Arial" panose="020B0604020202020204" pitchFamily="34" charset="0"/>
              <a:cs typeface="Arial" panose="020B0604020202020204" pitchFamily="34" charset="0"/>
            </a:rPr>
            <a:t>SERVICIO</a:t>
          </a:r>
          <a:endParaRPr lang="en-US" sz="2800" dirty="0">
            <a:solidFill>
              <a:schemeClr val="tx1"/>
            </a:solidFill>
            <a:latin typeface="Arial" panose="020B0604020202020204" pitchFamily="34" charset="0"/>
            <a:cs typeface="Arial" panose="020B0604020202020204" pitchFamily="34" charset="0"/>
          </a:endParaRPr>
        </a:p>
      </dgm:t>
    </dgm:pt>
    <dgm:pt modelId="{56FA0535-FAB1-4C82-9163-A360A192C3E9}" type="parTrans" cxnId="{97FCD1F5-0AF2-48A7-8820-F067BD846082}">
      <dgm:prSet/>
      <dgm:spPr/>
      <dgm:t>
        <a:bodyPr/>
        <a:lstStyle/>
        <a:p>
          <a:endParaRPr lang="en-US"/>
        </a:p>
      </dgm:t>
    </dgm:pt>
    <dgm:pt modelId="{15CA2A3D-C203-45CC-82D3-1A428A226575}" type="sibTrans" cxnId="{97FCD1F5-0AF2-48A7-8820-F067BD846082}">
      <dgm:prSet/>
      <dgm:spPr/>
      <dgm:t>
        <a:bodyPr/>
        <a:lstStyle/>
        <a:p>
          <a:endParaRPr lang="en-US"/>
        </a:p>
      </dgm:t>
    </dgm:pt>
    <dgm:pt modelId="{620BE5FD-9BEF-4923-A893-FC2024918D42}">
      <dgm:prSet phldrT="[Text]" custT="1"/>
      <dgm:spPr>
        <a:solidFill>
          <a:schemeClr val="bg1"/>
        </a:solidFill>
        <a:ln w="38100">
          <a:solidFill>
            <a:srgbClr val="F9B200"/>
          </a:solidFill>
        </a:ln>
      </dgm:spPr>
      <dgm:t>
        <a:bodyPr/>
        <a:lstStyle/>
        <a:p>
          <a:r>
            <a:rPr lang="en-US" sz="2800" dirty="0" smtClean="0">
              <a:solidFill>
                <a:schemeClr val="tx1"/>
              </a:solidFill>
              <a:latin typeface="Arial" panose="020B0604020202020204" pitchFamily="34" charset="0"/>
              <a:cs typeface="Arial" panose="020B0604020202020204" pitchFamily="34" charset="0"/>
            </a:rPr>
            <a:t>COMUNIÓN</a:t>
          </a:r>
          <a:endParaRPr lang="en-US" sz="2800" dirty="0">
            <a:solidFill>
              <a:schemeClr val="tx1"/>
            </a:solidFill>
            <a:latin typeface="Arial" panose="020B0604020202020204" pitchFamily="34" charset="0"/>
            <a:cs typeface="Arial" panose="020B0604020202020204" pitchFamily="34" charset="0"/>
          </a:endParaRPr>
        </a:p>
      </dgm:t>
    </dgm:pt>
    <dgm:pt modelId="{ED733D93-6FA9-4B6C-8FCC-18AA53091C4E}" type="parTrans" cxnId="{2D73F52B-34C7-48EE-9F80-AFAF8AFD7C2B}">
      <dgm:prSet/>
      <dgm:spPr/>
      <dgm:t>
        <a:bodyPr/>
        <a:lstStyle/>
        <a:p>
          <a:endParaRPr lang="en-US"/>
        </a:p>
      </dgm:t>
    </dgm:pt>
    <dgm:pt modelId="{E1ED51F5-3879-4402-8457-E606E0C2BE2B}" type="sibTrans" cxnId="{2D73F52B-34C7-48EE-9F80-AFAF8AFD7C2B}">
      <dgm:prSet/>
      <dgm:spPr/>
      <dgm:t>
        <a:bodyPr/>
        <a:lstStyle/>
        <a:p>
          <a:endParaRPr lang="en-US"/>
        </a:p>
      </dgm:t>
    </dgm:pt>
    <dgm:pt modelId="{60CA45EA-CE8C-43ED-AB6F-6FA6849EF36F}">
      <dgm:prSet phldrT="[Text]" custT="1"/>
      <dgm:spPr>
        <a:solidFill>
          <a:schemeClr val="bg1"/>
        </a:solidFill>
        <a:ln w="38100">
          <a:solidFill>
            <a:srgbClr val="F9B200"/>
          </a:solidFill>
        </a:ln>
      </dgm:spPr>
      <dgm:t>
        <a:bodyPr/>
        <a:lstStyle/>
        <a:p>
          <a:r>
            <a:rPr lang="en-US" sz="2800" dirty="0" smtClean="0">
              <a:solidFill>
                <a:schemeClr val="tx1"/>
              </a:solidFill>
              <a:latin typeface="Arial" panose="020B0604020202020204" pitchFamily="34" charset="0"/>
              <a:cs typeface="Arial" panose="020B0604020202020204" pitchFamily="34" charset="0"/>
            </a:rPr>
            <a:t>ADORACIÓN</a:t>
          </a:r>
          <a:endParaRPr lang="en-US" sz="2800" dirty="0">
            <a:solidFill>
              <a:schemeClr val="tx1"/>
            </a:solidFill>
            <a:latin typeface="Arial" panose="020B0604020202020204" pitchFamily="34" charset="0"/>
            <a:cs typeface="Arial" panose="020B0604020202020204" pitchFamily="34" charset="0"/>
          </a:endParaRPr>
        </a:p>
      </dgm:t>
    </dgm:pt>
    <dgm:pt modelId="{4EC49F92-ED3C-48AF-A539-D2C7E73DB36A}" type="parTrans" cxnId="{54AFBB0B-93E5-434C-9100-4A1EB64C0FCE}">
      <dgm:prSet/>
      <dgm:spPr/>
      <dgm:t>
        <a:bodyPr/>
        <a:lstStyle/>
        <a:p>
          <a:endParaRPr lang="en-US"/>
        </a:p>
      </dgm:t>
    </dgm:pt>
    <dgm:pt modelId="{96986258-CE79-44BF-A181-CF6B000C5105}" type="sibTrans" cxnId="{54AFBB0B-93E5-434C-9100-4A1EB64C0FCE}">
      <dgm:prSet/>
      <dgm:spPr/>
      <dgm:t>
        <a:bodyPr/>
        <a:lstStyle/>
        <a:p>
          <a:endParaRPr lang="en-US"/>
        </a:p>
      </dgm:t>
    </dgm:pt>
    <dgm:pt modelId="{36C806A8-A94E-4230-857C-009239E56340}" type="pres">
      <dgm:prSet presAssocID="{17123EFC-1B55-4A5E-9721-4231F26DBAB3}" presName="linear" presStyleCnt="0">
        <dgm:presLayoutVars>
          <dgm:animLvl val="lvl"/>
          <dgm:resizeHandles val="exact"/>
        </dgm:presLayoutVars>
      </dgm:prSet>
      <dgm:spPr/>
      <dgm:t>
        <a:bodyPr/>
        <a:lstStyle/>
        <a:p>
          <a:endParaRPr lang="en-US"/>
        </a:p>
      </dgm:t>
    </dgm:pt>
    <dgm:pt modelId="{632CBBC8-DEFC-417D-AFA7-85A7D1FA0485}" type="pres">
      <dgm:prSet presAssocID="{90212155-6C86-4E60-AF3C-CB097C4B0F02}" presName="parentText" presStyleLbl="node1" presStyleIdx="0" presStyleCnt="5" custLinFactY="-10063" custLinFactNeighborX="-5867" custLinFactNeighborY="-100000">
        <dgm:presLayoutVars>
          <dgm:chMax val="0"/>
          <dgm:bulletEnabled val="1"/>
        </dgm:presLayoutVars>
      </dgm:prSet>
      <dgm:spPr/>
      <dgm:t>
        <a:bodyPr/>
        <a:lstStyle/>
        <a:p>
          <a:endParaRPr lang="en-US"/>
        </a:p>
      </dgm:t>
    </dgm:pt>
    <dgm:pt modelId="{FE4D1951-91AA-4BEA-A67D-747EC2078C37}" type="pres">
      <dgm:prSet presAssocID="{C6BA4FA2-BAB2-4CFF-8AAF-B78CF1006CD6}" presName="spacer" presStyleCnt="0"/>
      <dgm:spPr/>
    </dgm:pt>
    <dgm:pt modelId="{3A901E76-4A22-44CC-8C06-2E9EE3961959}" type="pres">
      <dgm:prSet presAssocID="{9C782B47-2274-4BA2-A271-F8C4B44B20C0}" presName="parentText" presStyleLbl="node1" presStyleIdx="1" presStyleCnt="5">
        <dgm:presLayoutVars>
          <dgm:chMax val="0"/>
          <dgm:bulletEnabled val="1"/>
        </dgm:presLayoutVars>
      </dgm:prSet>
      <dgm:spPr/>
      <dgm:t>
        <a:bodyPr/>
        <a:lstStyle/>
        <a:p>
          <a:endParaRPr lang="en-US"/>
        </a:p>
      </dgm:t>
    </dgm:pt>
    <dgm:pt modelId="{5A8CF4A2-1484-4F73-A644-19525EC56D40}" type="pres">
      <dgm:prSet presAssocID="{5563B177-8B76-4C9C-AA8F-4EECD2639B37}" presName="spacer" presStyleCnt="0"/>
      <dgm:spPr/>
    </dgm:pt>
    <dgm:pt modelId="{A2825716-4E55-4EB2-8B2F-5D67107C1876}" type="pres">
      <dgm:prSet presAssocID="{FF114A96-3A0A-4CAB-BC87-60491878B99A}" presName="parentText" presStyleLbl="node1" presStyleIdx="2" presStyleCnt="5">
        <dgm:presLayoutVars>
          <dgm:chMax val="0"/>
          <dgm:bulletEnabled val="1"/>
        </dgm:presLayoutVars>
      </dgm:prSet>
      <dgm:spPr/>
      <dgm:t>
        <a:bodyPr/>
        <a:lstStyle/>
        <a:p>
          <a:endParaRPr lang="en-US"/>
        </a:p>
      </dgm:t>
    </dgm:pt>
    <dgm:pt modelId="{5E778FD6-93D8-4706-8B0A-DA4D25E9F42E}" type="pres">
      <dgm:prSet presAssocID="{15CA2A3D-C203-45CC-82D3-1A428A226575}" presName="spacer" presStyleCnt="0"/>
      <dgm:spPr/>
    </dgm:pt>
    <dgm:pt modelId="{530D7DEC-2CE7-456F-B20A-8E2F676EBC20}" type="pres">
      <dgm:prSet presAssocID="{620BE5FD-9BEF-4923-A893-FC2024918D42}" presName="parentText" presStyleLbl="node1" presStyleIdx="3" presStyleCnt="5">
        <dgm:presLayoutVars>
          <dgm:chMax val="0"/>
          <dgm:bulletEnabled val="1"/>
        </dgm:presLayoutVars>
      </dgm:prSet>
      <dgm:spPr/>
      <dgm:t>
        <a:bodyPr/>
        <a:lstStyle/>
        <a:p>
          <a:endParaRPr lang="en-US"/>
        </a:p>
      </dgm:t>
    </dgm:pt>
    <dgm:pt modelId="{EB8D472F-C3AC-4A3C-966D-C0CD27665544}" type="pres">
      <dgm:prSet presAssocID="{E1ED51F5-3879-4402-8457-E606E0C2BE2B}" presName="spacer" presStyleCnt="0"/>
      <dgm:spPr/>
    </dgm:pt>
    <dgm:pt modelId="{842A30F5-0001-41EB-B277-ECAD00BE1A14}" type="pres">
      <dgm:prSet presAssocID="{60CA45EA-CE8C-43ED-AB6F-6FA6849EF36F}" presName="parentText" presStyleLbl="node1" presStyleIdx="4" presStyleCnt="5">
        <dgm:presLayoutVars>
          <dgm:chMax val="0"/>
          <dgm:bulletEnabled val="1"/>
        </dgm:presLayoutVars>
      </dgm:prSet>
      <dgm:spPr/>
      <dgm:t>
        <a:bodyPr/>
        <a:lstStyle/>
        <a:p>
          <a:endParaRPr lang="en-US"/>
        </a:p>
      </dgm:t>
    </dgm:pt>
  </dgm:ptLst>
  <dgm:cxnLst>
    <dgm:cxn modelId="{3865952F-8036-47A9-9C78-1B19605F33E7}" type="presOf" srcId="{9C782B47-2274-4BA2-A271-F8C4B44B20C0}" destId="{3A901E76-4A22-44CC-8C06-2E9EE3961959}" srcOrd="0" destOrd="0" presId="urn:microsoft.com/office/officeart/2005/8/layout/vList2"/>
    <dgm:cxn modelId="{D5CF64B4-5A46-4C2E-9E0B-B54A360109A9}" type="presOf" srcId="{60CA45EA-CE8C-43ED-AB6F-6FA6849EF36F}" destId="{842A30F5-0001-41EB-B277-ECAD00BE1A14}" srcOrd="0" destOrd="0" presId="urn:microsoft.com/office/officeart/2005/8/layout/vList2"/>
    <dgm:cxn modelId="{EEDCD7AB-1D22-4118-B8C0-D4FE7F38E9E4}" type="presOf" srcId="{620BE5FD-9BEF-4923-A893-FC2024918D42}" destId="{530D7DEC-2CE7-456F-B20A-8E2F676EBC20}" srcOrd="0" destOrd="0" presId="urn:microsoft.com/office/officeart/2005/8/layout/vList2"/>
    <dgm:cxn modelId="{54AFBB0B-93E5-434C-9100-4A1EB64C0FCE}" srcId="{17123EFC-1B55-4A5E-9721-4231F26DBAB3}" destId="{60CA45EA-CE8C-43ED-AB6F-6FA6849EF36F}" srcOrd="4" destOrd="0" parTransId="{4EC49F92-ED3C-48AF-A539-D2C7E73DB36A}" sibTransId="{96986258-CE79-44BF-A181-CF6B000C5105}"/>
    <dgm:cxn modelId="{97FCD1F5-0AF2-48A7-8820-F067BD846082}" srcId="{17123EFC-1B55-4A5E-9721-4231F26DBAB3}" destId="{FF114A96-3A0A-4CAB-BC87-60491878B99A}" srcOrd="2" destOrd="0" parTransId="{56FA0535-FAB1-4C82-9163-A360A192C3E9}" sibTransId="{15CA2A3D-C203-45CC-82D3-1A428A226575}"/>
    <dgm:cxn modelId="{51025639-EBE6-4EC1-8D78-F9E5BB9C2072}" type="presOf" srcId="{17123EFC-1B55-4A5E-9721-4231F26DBAB3}" destId="{36C806A8-A94E-4230-857C-009239E56340}" srcOrd="0" destOrd="0" presId="urn:microsoft.com/office/officeart/2005/8/layout/vList2"/>
    <dgm:cxn modelId="{18AC6297-3210-46A1-B719-B446C8C67A98}" type="presOf" srcId="{FF114A96-3A0A-4CAB-BC87-60491878B99A}" destId="{A2825716-4E55-4EB2-8B2F-5D67107C1876}" srcOrd="0" destOrd="0" presId="urn:microsoft.com/office/officeart/2005/8/layout/vList2"/>
    <dgm:cxn modelId="{40062E80-5BA1-4ACC-85D7-90C047714F27}" srcId="{17123EFC-1B55-4A5E-9721-4231F26DBAB3}" destId="{90212155-6C86-4E60-AF3C-CB097C4B0F02}" srcOrd="0" destOrd="0" parTransId="{9C064930-91C7-4B0C-80DA-862687BA4E87}" sibTransId="{C6BA4FA2-BAB2-4CFF-8AAF-B78CF1006CD6}"/>
    <dgm:cxn modelId="{B1A41F80-4157-4353-A5C4-FF0F63C752CD}" srcId="{17123EFC-1B55-4A5E-9721-4231F26DBAB3}" destId="{9C782B47-2274-4BA2-A271-F8C4B44B20C0}" srcOrd="1" destOrd="0" parTransId="{5FA2F857-7367-4996-95DE-BA2F37C06C91}" sibTransId="{5563B177-8B76-4C9C-AA8F-4EECD2639B37}"/>
    <dgm:cxn modelId="{2D73F52B-34C7-48EE-9F80-AFAF8AFD7C2B}" srcId="{17123EFC-1B55-4A5E-9721-4231F26DBAB3}" destId="{620BE5FD-9BEF-4923-A893-FC2024918D42}" srcOrd="3" destOrd="0" parTransId="{ED733D93-6FA9-4B6C-8FCC-18AA53091C4E}" sibTransId="{E1ED51F5-3879-4402-8457-E606E0C2BE2B}"/>
    <dgm:cxn modelId="{ED6C5120-6D2C-446D-9180-9D2FBCFFA916}" type="presOf" srcId="{90212155-6C86-4E60-AF3C-CB097C4B0F02}" destId="{632CBBC8-DEFC-417D-AFA7-85A7D1FA0485}" srcOrd="0" destOrd="0" presId="urn:microsoft.com/office/officeart/2005/8/layout/vList2"/>
    <dgm:cxn modelId="{436702D3-423B-4271-B0B9-6777F17E4DC2}" type="presParOf" srcId="{36C806A8-A94E-4230-857C-009239E56340}" destId="{632CBBC8-DEFC-417D-AFA7-85A7D1FA0485}" srcOrd="0" destOrd="0" presId="urn:microsoft.com/office/officeart/2005/8/layout/vList2"/>
    <dgm:cxn modelId="{64B72B84-2DCB-4951-8A64-5C34F686CCA5}" type="presParOf" srcId="{36C806A8-A94E-4230-857C-009239E56340}" destId="{FE4D1951-91AA-4BEA-A67D-747EC2078C37}" srcOrd="1" destOrd="0" presId="urn:microsoft.com/office/officeart/2005/8/layout/vList2"/>
    <dgm:cxn modelId="{11EB0177-2E43-4F2F-A58A-59A27DE67864}" type="presParOf" srcId="{36C806A8-A94E-4230-857C-009239E56340}" destId="{3A901E76-4A22-44CC-8C06-2E9EE3961959}" srcOrd="2" destOrd="0" presId="urn:microsoft.com/office/officeart/2005/8/layout/vList2"/>
    <dgm:cxn modelId="{72281E19-94A5-46BC-AD91-E9CC8F0D001F}" type="presParOf" srcId="{36C806A8-A94E-4230-857C-009239E56340}" destId="{5A8CF4A2-1484-4F73-A644-19525EC56D40}" srcOrd="3" destOrd="0" presId="urn:microsoft.com/office/officeart/2005/8/layout/vList2"/>
    <dgm:cxn modelId="{20283C09-9E67-43F9-AEE6-96FDB8D47C34}" type="presParOf" srcId="{36C806A8-A94E-4230-857C-009239E56340}" destId="{A2825716-4E55-4EB2-8B2F-5D67107C1876}" srcOrd="4" destOrd="0" presId="urn:microsoft.com/office/officeart/2005/8/layout/vList2"/>
    <dgm:cxn modelId="{39A41D0B-6F9A-4147-991C-DAA6B70A39C0}" type="presParOf" srcId="{36C806A8-A94E-4230-857C-009239E56340}" destId="{5E778FD6-93D8-4706-8B0A-DA4D25E9F42E}" srcOrd="5" destOrd="0" presId="urn:microsoft.com/office/officeart/2005/8/layout/vList2"/>
    <dgm:cxn modelId="{1F80BD1C-E184-4975-B36F-BB51C8A8837C}" type="presParOf" srcId="{36C806A8-A94E-4230-857C-009239E56340}" destId="{530D7DEC-2CE7-456F-B20A-8E2F676EBC20}" srcOrd="6" destOrd="0" presId="urn:microsoft.com/office/officeart/2005/8/layout/vList2"/>
    <dgm:cxn modelId="{4EBEC092-F71D-4859-960C-E67831042242}" type="presParOf" srcId="{36C806A8-A94E-4230-857C-009239E56340}" destId="{EB8D472F-C3AC-4A3C-966D-C0CD27665544}" srcOrd="7" destOrd="0" presId="urn:microsoft.com/office/officeart/2005/8/layout/vList2"/>
    <dgm:cxn modelId="{E3F1C37D-71EF-480B-84FD-73A8125A089F}" type="presParOf" srcId="{36C806A8-A94E-4230-857C-009239E56340}" destId="{842A30F5-0001-41EB-B277-ECAD00BE1A14}" srcOrd="8" destOrd="0" presId="urn:microsoft.com/office/officeart/2005/8/layout/vList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FFCE1F-B591-4A39-B80A-AEF6920C19E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56B3951-D45F-4C56-94A7-5094628EAF4A}">
      <dgm:prSet phldrT="[Text]" custT="1"/>
      <dgm:spPr>
        <a:solidFill>
          <a:schemeClr val="bg1"/>
        </a:solidFill>
        <a:ln w="38100">
          <a:solidFill>
            <a:srgbClr val="E2001A"/>
          </a:solidFill>
        </a:ln>
      </dgm:spPr>
      <dgm:t>
        <a:bodyPr/>
        <a:lstStyle/>
        <a:p>
          <a:r>
            <a:rPr lang="en-US" sz="2400" dirty="0" err="1" smtClean="0">
              <a:solidFill>
                <a:schemeClr val="tx1"/>
              </a:solidFill>
              <a:latin typeface="Arial" panose="020B0604020202020204" pitchFamily="34" charset="0"/>
              <a:cs typeface="Arial" panose="020B0604020202020204" pitchFamily="34" charset="0"/>
            </a:rPr>
            <a:t>Conducta</a:t>
          </a:r>
          <a:endParaRPr lang="en-US" sz="2400" dirty="0">
            <a:solidFill>
              <a:schemeClr val="tx1"/>
            </a:solidFill>
            <a:latin typeface="Arial" panose="020B0604020202020204" pitchFamily="34" charset="0"/>
            <a:cs typeface="Arial" panose="020B0604020202020204" pitchFamily="34" charset="0"/>
          </a:endParaRPr>
        </a:p>
      </dgm:t>
    </dgm:pt>
    <dgm:pt modelId="{46751668-ADD8-4160-B85B-78D2DE9B6B4F}" type="parTrans" cxnId="{CFCCF8B7-4D3D-49ED-985E-82D1B7187ABD}">
      <dgm:prSet/>
      <dgm:spPr/>
      <dgm:t>
        <a:bodyPr/>
        <a:lstStyle/>
        <a:p>
          <a:endParaRPr lang="en-US"/>
        </a:p>
      </dgm:t>
    </dgm:pt>
    <dgm:pt modelId="{47683738-CD28-4A9F-B29A-A1AE4EE3AA23}" type="sibTrans" cxnId="{CFCCF8B7-4D3D-49ED-985E-82D1B7187ABD}">
      <dgm:prSet/>
      <dgm:spPr/>
      <dgm:t>
        <a:bodyPr/>
        <a:lstStyle/>
        <a:p>
          <a:endParaRPr lang="en-US"/>
        </a:p>
      </dgm:t>
    </dgm:pt>
    <dgm:pt modelId="{FF55CD2F-44DD-4B8D-9321-6A00D3D7006F}">
      <dgm:prSet phldrT="[Text]" custT="1"/>
      <dgm:spPr>
        <a:solidFill>
          <a:schemeClr val="bg1"/>
        </a:solidFill>
        <a:ln w="38100">
          <a:solidFill>
            <a:srgbClr val="E2001A"/>
          </a:solidFill>
        </a:ln>
      </dgm:spPr>
      <dgm:t>
        <a:bodyPr/>
        <a:lstStyle/>
        <a:p>
          <a:r>
            <a:rPr lang="en-US" sz="2400" dirty="0" err="1" smtClean="0">
              <a:solidFill>
                <a:schemeClr val="tx1"/>
              </a:solidFill>
              <a:latin typeface="Arial" panose="020B0604020202020204" pitchFamily="34" charset="0"/>
              <a:cs typeface="Arial" panose="020B0604020202020204" pitchFamily="34" charset="0"/>
            </a:rPr>
            <a:t>Pensamiento</a:t>
          </a:r>
          <a:endParaRPr lang="en-US" sz="2400" dirty="0">
            <a:solidFill>
              <a:schemeClr val="tx1"/>
            </a:solidFill>
            <a:latin typeface="Arial" panose="020B0604020202020204" pitchFamily="34" charset="0"/>
            <a:cs typeface="Arial" panose="020B0604020202020204" pitchFamily="34" charset="0"/>
          </a:endParaRPr>
        </a:p>
      </dgm:t>
    </dgm:pt>
    <dgm:pt modelId="{8F18915D-56FD-4254-B89F-E95FF72D30E6}" type="parTrans" cxnId="{E88ADF01-7FEC-416B-9295-A9FDE7F34543}">
      <dgm:prSet/>
      <dgm:spPr/>
      <dgm:t>
        <a:bodyPr/>
        <a:lstStyle/>
        <a:p>
          <a:endParaRPr lang="en-US"/>
        </a:p>
      </dgm:t>
    </dgm:pt>
    <dgm:pt modelId="{5A8C6DB1-1173-4800-92F2-610E997D2C76}" type="sibTrans" cxnId="{E88ADF01-7FEC-416B-9295-A9FDE7F34543}">
      <dgm:prSet/>
      <dgm:spPr/>
      <dgm:t>
        <a:bodyPr/>
        <a:lstStyle/>
        <a:p>
          <a:endParaRPr lang="en-US"/>
        </a:p>
      </dgm:t>
    </dgm:pt>
    <dgm:pt modelId="{9A1F16E2-2750-432D-A705-86E7C8C46B1C}">
      <dgm:prSet phldrT="[Text]" custT="1"/>
      <dgm:spPr>
        <a:solidFill>
          <a:schemeClr val="bg1"/>
        </a:solidFill>
        <a:ln w="38100">
          <a:solidFill>
            <a:srgbClr val="E2001A"/>
          </a:solidFill>
        </a:ln>
      </dgm:spPr>
      <dgm:t>
        <a:bodyPr/>
        <a:lstStyle/>
        <a:p>
          <a:r>
            <a:rPr lang="en-US" sz="2400" dirty="0" err="1" smtClean="0">
              <a:solidFill>
                <a:schemeClr val="tx1"/>
              </a:solidFill>
              <a:latin typeface="Arial" panose="020B0604020202020204" pitchFamily="34" charset="0"/>
              <a:cs typeface="Arial" panose="020B0604020202020204" pitchFamily="34" charset="0"/>
            </a:rPr>
            <a:t>Carácter</a:t>
          </a:r>
          <a:endParaRPr lang="en-US" sz="2400" dirty="0">
            <a:solidFill>
              <a:schemeClr val="tx1"/>
            </a:solidFill>
            <a:latin typeface="Arial" panose="020B0604020202020204" pitchFamily="34" charset="0"/>
            <a:cs typeface="Arial" panose="020B0604020202020204" pitchFamily="34" charset="0"/>
          </a:endParaRPr>
        </a:p>
      </dgm:t>
    </dgm:pt>
    <dgm:pt modelId="{47885F28-85D7-4DA5-8633-27AA1B45A05A}" type="parTrans" cxnId="{9FDD769B-A93F-48C5-98A2-B76BBD2D4AB0}">
      <dgm:prSet/>
      <dgm:spPr/>
      <dgm:t>
        <a:bodyPr/>
        <a:lstStyle/>
        <a:p>
          <a:endParaRPr lang="en-US"/>
        </a:p>
      </dgm:t>
    </dgm:pt>
    <dgm:pt modelId="{8129CBAA-61AD-4ECA-81D0-BF8F9E777993}" type="sibTrans" cxnId="{9FDD769B-A93F-48C5-98A2-B76BBD2D4AB0}">
      <dgm:prSet/>
      <dgm:spPr/>
      <dgm:t>
        <a:bodyPr/>
        <a:lstStyle/>
        <a:p>
          <a:endParaRPr lang="en-US"/>
        </a:p>
      </dgm:t>
    </dgm:pt>
    <dgm:pt modelId="{041483A4-6C14-4DEE-A2D2-3517BA790536}">
      <dgm:prSet phldrT="[Text]" custT="1"/>
      <dgm:spPr>
        <a:solidFill>
          <a:schemeClr val="bg1"/>
        </a:solidFill>
        <a:ln w="38100">
          <a:solidFill>
            <a:srgbClr val="E2001A"/>
          </a:solidFill>
        </a:ln>
      </dgm:spPr>
      <dgm:t>
        <a:bodyPr/>
        <a:lstStyle/>
        <a:p>
          <a:r>
            <a:rPr lang="en-US" sz="2400" dirty="0" err="1" smtClean="0">
              <a:solidFill>
                <a:schemeClr val="tx1"/>
              </a:solidFill>
              <a:latin typeface="Arial" panose="020B0604020202020204" pitchFamily="34" charset="0"/>
              <a:cs typeface="Arial" panose="020B0604020202020204" pitchFamily="34" charset="0"/>
            </a:rPr>
            <a:t>Comprometido</a:t>
          </a:r>
          <a:endParaRPr lang="en-US" sz="2400" dirty="0">
            <a:solidFill>
              <a:schemeClr val="tx1"/>
            </a:solidFill>
            <a:latin typeface="Arial" panose="020B0604020202020204" pitchFamily="34" charset="0"/>
            <a:cs typeface="Arial" panose="020B0604020202020204" pitchFamily="34" charset="0"/>
          </a:endParaRPr>
        </a:p>
      </dgm:t>
    </dgm:pt>
    <dgm:pt modelId="{5A0EC7A4-B328-42ED-A86E-A5DC99BDC3FA}" type="parTrans" cxnId="{9644B3EA-E719-43C1-8FD6-F97C5509FD44}">
      <dgm:prSet/>
      <dgm:spPr/>
      <dgm:t>
        <a:bodyPr/>
        <a:lstStyle/>
        <a:p>
          <a:endParaRPr lang="en-US"/>
        </a:p>
      </dgm:t>
    </dgm:pt>
    <dgm:pt modelId="{20943243-2D22-4DD8-807B-3864C84B8EB5}" type="sibTrans" cxnId="{9644B3EA-E719-43C1-8FD6-F97C5509FD44}">
      <dgm:prSet/>
      <dgm:spPr/>
      <dgm:t>
        <a:bodyPr/>
        <a:lstStyle/>
        <a:p>
          <a:endParaRPr lang="en-US"/>
        </a:p>
      </dgm:t>
    </dgm:pt>
    <dgm:pt modelId="{BB030213-2B4B-472A-BDBD-0CA0AD1C6214}" type="pres">
      <dgm:prSet presAssocID="{A0FFCE1F-B591-4A39-B80A-AEF6920C19E7}" presName="Name0" presStyleCnt="0">
        <dgm:presLayoutVars>
          <dgm:dir/>
          <dgm:animLvl val="lvl"/>
          <dgm:resizeHandles val="exact"/>
        </dgm:presLayoutVars>
      </dgm:prSet>
      <dgm:spPr/>
      <dgm:t>
        <a:bodyPr/>
        <a:lstStyle/>
        <a:p>
          <a:endParaRPr lang="en-US"/>
        </a:p>
      </dgm:t>
    </dgm:pt>
    <dgm:pt modelId="{31C973EB-916E-474C-806F-0E6994DBC259}" type="pres">
      <dgm:prSet presAssocID="{041483A4-6C14-4DEE-A2D2-3517BA790536}" presName="boxAndChildren" presStyleCnt="0"/>
      <dgm:spPr/>
    </dgm:pt>
    <dgm:pt modelId="{3BEE62A1-C144-460B-8189-38A4A4FEF48A}" type="pres">
      <dgm:prSet presAssocID="{041483A4-6C14-4DEE-A2D2-3517BA790536}" presName="parentTextBox" presStyleLbl="node1" presStyleIdx="0" presStyleCnt="4"/>
      <dgm:spPr/>
      <dgm:t>
        <a:bodyPr/>
        <a:lstStyle/>
        <a:p>
          <a:endParaRPr lang="en-US"/>
        </a:p>
      </dgm:t>
    </dgm:pt>
    <dgm:pt modelId="{491BB3DD-64D3-4DC2-8ADA-298EF13F33D2}" type="pres">
      <dgm:prSet presAssocID="{8129CBAA-61AD-4ECA-81D0-BF8F9E777993}" presName="sp" presStyleCnt="0"/>
      <dgm:spPr/>
    </dgm:pt>
    <dgm:pt modelId="{92B4ED63-51CA-4B92-B380-59A3AE3611EE}" type="pres">
      <dgm:prSet presAssocID="{9A1F16E2-2750-432D-A705-86E7C8C46B1C}" presName="arrowAndChildren" presStyleCnt="0"/>
      <dgm:spPr/>
    </dgm:pt>
    <dgm:pt modelId="{550DBD26-54BC-4A35-84F0-8217F1ABD88B}" type="pres">
      <dgm:prSet presAssocID="{9A1F16E2-2750-432D-A705-86E7C8C46B1C}" presName="parentTextArrow" presStyleLbl="node1" presStyleIdx="1" presStyleCnt="4"/>
      <dgm:spPr/>
      <dgm:t>
        <a:bodyPr/>
        <a:lstStyle/>
        <a:p>
          <a:endParaRPr lang="en-US"/>
        </a:p>
      </dgm:t>
    </dgm:pt>
    <dgm:pt modelId="{B601A3C5-AE4B-4205-AD5F-690A361DA355}" type="pres">
      <dgm:prSet presAssocID="{5A8C6DB1-1173-4800-92F2-610E997D2C76}" presName="sp" presStyleCnt="0"/>
      <dgm:spPr/>
    </dgm:pt>
    <dgm:pt modelId="{70D5421E-A27D-42B2-A27D-C883B15B07A6}" type="pres">
      <dgm:prSet presAssocID="{FF55CD2F-44DD-4B8D-9321-6A00D3D7006F}" presName="arrowAndChildren" presStyleCnt="0"/>
      <dgm:spPr/>
    </dgm:pt>
    <dgm:pt modelId="{78650C84-7E7B-4B4C-8C91-9D6EF77A6AFC}" type="pres">
      <dgm:prSet presAssocID="{FF55CD2F-44DD-4B8D-9321-6A00D3D7006F}" presName="parentTextArrow" presStyleLbl="node1" presStyleIdx="2" presStyleCnt="4"/>
      <dgm:spPr/>
      <dgm:t>
        <a:bodyPr/>
        <a:lstStyle/>
        <a:p>
          <a:endParaRPr lang="en-US"/>
        </a:p>
      </dgm:t>
    </dgm:pt>
    <dgm:pt modelId="{E8CC53C3-7C30-4D5A-91C8-22F87DD15A09}" type="pres">
      <dgm:prSet presAssocID="{47683738-CD28-4A9F-B29A-A1AE4EE3AA23}" presName="sp" presStyleCnt="0"/>
      <dgm:spPr/>
    </dgm:pt>
    <dgm:pt modelId="{C6D725C1-E669-4496-938E-6E8E276269F9}" type="pres">
      <dgm:prSet presAssocID="{D56B3951-D45F-4C56-94A7-5094628EAF4A}" presName="arrowAndChildren" presStyleCnt="0"/>
      <dgm:spPr/>
    </dgm:pt>
    <dgm:pt modelId="{A9C9552B-6055-4095-8B65-1FCA90D3F2CF}" type="pres">
      <dgm:prSet presAssocID="{D56B3951-D45F-4C56-94A7-5094628EAF4A}" presName="parentTextArrow" presStyleLbl="node1" presStyleIdx="3" presStyleCnt="4"/>
      <dgm:spPr/>
      <dgm:t>
        <a:bodyPr/>
        <a:lstStyle/>
        <a:p>
          <a:endParaRPr lang="en-US"/>
        </a:p>
      </dgm:t>
    </dgm:pt>
  </dgm:ptLst>
  <dgm:cxnLst>
    <dgm:cxn modelId="{9FDD769B-A93F-48C5-98A2-B76BBD2D4AB0}" srcId="{A0FFCE1F-B591-4A39-B80A-AEF6920C19E7}" destId="{9A1F16E2-2750-432D-A705-86E7C8C46B1C}" srcOrd="2" destOrd="0" parTransId="{47885F28-85D7-4DA5-8633-27AA1B45A05A}" sibTransId="{8129CBAA-61AD-4ECA-81D0-BF8F9E777993}"/>
    <dgm:cxn modelId="{49D94D5C-32A2-4184-92D2-71C7CEDBCC85}" type="presOf" srcId="{D56B3951-D45F-4C56-94A7-5094628EAF4A}" destId="{A9C9552B-6055-4095-8B65-1FCA90D3F2CF}" srcOrd="0" destOrd="0" presId="urn:microsoft.com/office/officeart/2005/8/layout/process4"/>
    <dgm:cxn modelId="{CFCCF8B7-4D3D-49ED-985E-82D1B7187ABD}" srcId="{A0FFCE1F-B591-4A39-B80A-AEF6920C19E7}" destId="{D56B3951-D45F-4C56-94A7-5094628EAF4A}" srcOrd="0" destOrd="0" parTransId="{46751668-ADD8-4160-B85B-78D2DE9B6B4F}" sibTransId="{47683738-CD28-4A9F-B29A-A1AE4EE3AA23}"/>
    <dgm:cxn modelId="{CCCFA471-A42A-4BE7-8F14-9291E1DE189C}" type="presOf" srcId="{9A1F16E2-2750-432D-A705-86E7C8C46B1C}" destId="{550DBD26-54BC-4A35-84F0-8217F1ABD88B}" srcOrd="0" destOrd="0" presId="urn:microsoft.com/office/officeart/2005/8/layout/process4"/>
    <dgm:cxn modelId="{E88ADF01-7FEC-416B-9295-A9FDE7F34543}" srcId="{A0FFCE1F-B591-4A39-B80A-AEF6920C19E7}" destId="{FF55CD2F-44DD-4B8D-9321-6A00D3D7006F}" srcOrd="1" destOrd="0" parTransId="{8F18915D-56FD-4254-B89F-E95FF72D30E6}" sibTransId="{5A8C6DB1-1173-4800-92F2-610E997D2C76}"/>
    <dgm:cxn modelId="{12D9268F-1995-4F0B-AE8A-D750784F4B0A}" type="presOf" srcId="{FF55CD2F-44DD-4B8D-9321-6A00D3D7006F}" destId="{78650C84-7E7B-4B4C-8C91-9D6EF77A6AFC}" srcOrd="0" destOrd="0" presId="urn:microsoft.com/office/officeart/2005/8/layout/process4"/>
    <dgm:cxn modelId="{87E42D13-C0DC-4C84-8546-1E2EECD23876}" type="presOf" srcId="{A0FFCE1F-B591-4A39-B80A-AEF6920C19E7}" destId="{BB030213-2B4B-472A-BDBD-0CA0AD1C6214}" srcOrd="0" destOrd="0" presId="urn:microsoft.com/office/officeart/2005/8/layout/process4"/>
    <dgm:cxn modelId="{EE653377-78ED-4DF3-A82C-7CB2040D1FF1}" type="presOf" srcId="{041483A4-6C14-4DEE-A2D2-3517BA790536}" destId="{3BEE62A1-C144-460B-8189-38A4A4FEF48A}" srcOrd="0" destOrd="0" presId="urn:microsoft.com/office/officeart/2005/8/layout/process4"/>
    <dgm:cxn modelId="{9644B3EA-E719-43C1-8FD6-F97C5509FD44}" srcId="{A0FFCE1F-B591-4A39-B80A-AEF6920C19E7}" destId="{041483A4-6C14-4DEE-A2D2-3517BA790536}" srcOrd="3" destOrd="0" parTransId="{5A0EC7A4-B328-42ED-A86E-A5DC99BDC3FA}" sibTransId="{20943243-2D22-4DD8-807B-3864C84B8EB5}"/>
    <dgm:cxn modelId="{9F8EF937-7D6C-4331-A430-D1C5D1E104E9}" type="presParOf" srcId="{BB030213-2B4B-472A-BDBD-0CA0AD1C6214}" destId="{31C973EB-916E-474C-806F-0E6994DBC259}" srcOrd="0" destOrd="0" presId="urn:microsoft.com/office/officeart/2005/8/layout/process4"/>
    <dgm:cxn modelId="{68B228A1-E14E-409B-96D0-7C36AB207EA1}" type="presParOf" srcId="{31C973EB-916E-474C-806F-0E6994DBC259}" destId="{3BEE62A1-C144-460B-8189-38A4A4FEF48A}" srcOrd="0" destOrd="0" presId="urn:microsoft.com/office/officeart/2005/8/layout/process4"/>
    <dgm:cxn modelId="{1F215A11-EE44-44B3-BE7D-1E23763EC3F1}" type="presParOf" srcId="{BB030213-2B4B-472A-BDBD-0CA0AD1C6214}" destId="{491BB3DD-64D3-4DC2-8ADA-298EF13F33D2}" srcOrd="1" destOrd="0" presId="urn:microsoft.com/office/officeart/2005/8/layout/process4"/>
    <dgm:cxn modelId="{1133BE05-42B8-4BB5-A91F-1839C03BE90C}" type="presParOf" srcId="{BB030213-2B4B-472A-BDBD-0CA0AD1C6214}" destId="{92B4ED63-51CA-4B92-B380-59A3AE3611EE}" srcOrd="2" destOrd="0" presId="urn:microsoft.com/office/officeart/2005/8/layout/process4"/>
    <dgm:cxn modelId="{1A14C18F-14E0-4553-A51D-C5840AA2AAB4}" type="presParOf" srcId="{92B4ED63-51CA-4B92-B380-59A3AE3611EE}" destId="{550DBD26-54BC-4A35-84F0-8217F1ABD88B}" srcOrd="0" destOrd="0" presId="urn:microsoft.com/office/officeart/2005/8/layout/process4"/>
    <dgm:cxn modelId="{1F8B280D-F332-4210-924F-549844DD4FC7}" type="presParOf" srcId="{BB030213-2B4B-472A-BDBD-0CA0AD1C6214}" destId="{B601A3C5-AE4B-4205-AD5F-690A361DA355}" srcOrd="3" destOrd="0" presId="urn:microsoft.com/office/officeart/2005/8/layout/process4"/>
    <dgm:cxn modelId="{AFFC5AA0-0522-452E-BA7E-88BF0ADBA0BD}" type="presParOf" srcId="{BB030213-2B4B-472A-BDBD-0CA0AD1C6214}" destId="{70D5421E-A27D-42B2-A27D-C883B15B07A6}" srcOrd="4" destOrd="0" presId="urn:microsoft.com/office/officeart/2005/8/layout/process4"/>
    <dgm:cxn modelId="{1EC0934E-EC35-45CC-92F7-67549B79A9E1}" type="presParOf" srcId="{70D5421E-A27D-42B2-A27D-C883B15B07A6}" destId="{78650C84-7E7B-4B4C-8C91-9D6EF77A6AFC}" srcOrd="0" destOrd="0" presId="urn:microsoft.com/office/officeart/2005/8/layout/process4"/>
    <dgm:cxn modelId="{D31DDC2C-F519-4AD5-B3E1-98B11A3A1685}" type="presParOf" srcId="{BB030213-2B4B-472A-BDBD-0CA0AD1C6214}" destId="{E8CC53C3-7C30-4D5A-91C8-22F87DD15A09}" srcOrd="5" destOrd="0" presId="urn:microsoft.com/office/officeart/2005/8/layout/process4"/>
    <dgm:cxn modelId="{E0E3B229-178B-4DEA-B714-7B8CFB46F88E}" type="presParOf" srcId="{BB030213-2B4B-472A-BDBD-0CA0AD1C6214}" destId="{C6D725C1-E669-4496-938E-6E8E276269F9}" srcOrd="6" destOrd="0" presId="urn:microsoft.com/office/officeart/2005/8/layout/process4"/>
    <dgm:cxn modelId="{28311A5F-E02A-4CFD-ABE9-EC4DBAFE0A79}" type="presParOf" srcId="{C6D725C1-E669-4496-938E-6E8E276269F9}" destId="{A9C9552B-6055-4095-8B65-1FCA90D3F2C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0B0E1E-2631-4F7D-BE5C-52D7FD2B011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0716B22-8F5F-42A5-B48E-987268A05485}">
      <dgm:prSet phldrT="[Text]" custT="1"/>
      <dgm:spPr>
        <a:solidFill>
          <a:schemeClr val="bg1"/>
        </a:solidFill>
        <a:ln w="38100">
          <a:solidFill>
            <a:srgbClr val="009036"/>
          </a:solidFill>
        </a:ln>
      </dgm:spPr>
      <dgm:t>
        <a:bodyPr/>
        <a:lstStyle/>
        <a:p>
          <a:r>
            <a:rPr lang="es-ES" sz="2000" dirty="0" smtClean="0">
              <a:solidFill>
                <a:schemeClr val="tx1"/>
              </a:solidFill>
              <a:latin typeface="Arial" panose="020B0604020202020204" pitchFamily="34" charset="0"/>
              <a:cs typeface="Arial" panose="020B0604020202020204" pitchFamily="34" charset="0"/>
            </a:rPr>
            <a:t>El servicio hacia y con la comunidad como consecuencia del evangelismo.</a:t>
          </a:r>
          <a:endParaRPr lang="en-US" sz="2000" dirty="0">
            <a:solidFill>
              <a:schemeClr val="tx1"/>
            </a:solidFill>
            <a:latin typeface="Arial" panose="020B0604020202020204" pitchFamily="34" charset="0"/>
            <a:cs typeface="Arial" panose="020B0604020202020204" pitchFamily="34" charset="0"/>
          </a:endParaRPr>
        </a:p>
      </dgm:t>
    </dgm:pt>
    <dgm:pt modelId="{AE10389F-29FE-4C9B-8BFA-006EBAFF8DE9}" type="parTrans" cxnId="{4645142C-8E71-4A9D-9D67-5CE0BFF43B72}">
      <dgm:prSet/>
      <dgm:spPr/>
      <dgm:t>
        <a:bodyPr/>
        <a:lstStyle/>
        <a:p>
          <a:endParaRPr lang="en-US"/>
        </a:p>
      </dgm:t>
    </dgm:pt>
    <dgm:pt modelId="{34C916F4-2484-4E9F-9BA6-F366C91EDBAB}" type="sibTrans" cxnId="{4645142C-8E71-4A9D-9D67-5CE0BFF43B72}">
      <dgm:prSet/>
      <dgm:spPr/>
      <dgm:t>
        <a:bodyPr/>
        <a:lstStyle/>
        <a:p>
          <a:endParaRPr lang="en-US"/>
        </a:p>
      </dgm:t>
    </dgm:pt>
    <dgm:pt modelId="{CEA43B55-7904-4606-BE02-49D718AD7203}">
      <dgm:prSet phldrT="[Text]" custT="1"/>
      <dgm:spPr/>
      <dgm:t>
        <a:bodyPr/>
        <a:lstStyle/>
        <a:p>
          <a:endParaRPr lang="en-US" sz="1800" dirty="0">
            <a:latin typeface="Arial" panose="020B0604020202020204" pitchFamily="34" charset="0"/>
            <a:cs typeface="Arial" panose="020B0604020202020204" pitchFamily="34" charset="0"/>
          </a:endParaRPr>
        </a:p>
      </dgm:t>
    </dgm:pt>
    <dgm:pt modelId="{A82D4470-C0C0-4C6C-94F0-51AFCA1146A7}" type="parTrans" cxnId="{D545D5EF-8FC4-433E-9DDC-1324A88B431D}">
      <dgm:prSet/>
      <dgm:spPr/>
      <dgm:t>
        <a:bodyPr/>
        <a:lstStyle/>
        <a:p>
          <a:endParaRPr lang="en-US"/>
        </a:p>
      </dgm:t>
    </dgm:pt>
    <dgm:pt modelId="{993C95E8-B6CB-422D-8191-9C58EBB4B910}" type="sibTrans" cxnId="{D545D5EF-8FC4-433E-9DDC-1324A88B431D}">
      <dgm:prSet/>
      <dgm:spPr/>
      <dgm:t>
        <a:bodyPr/>
        <a:lstStyle/>
        <a:p>
          <a:endParaRPr lang="en-US"/>
        </a:p>
      </dgm:t>
    </dgm:pt>
    <dgm:pt modelId="{7D0F5C61-2012-431C-9943-A115414409EF}">
      <dgm:prSet phldrT="[Text]" custT="1"/>
      <dgm:spPr>
        <a:solidFill>
          <a:schemeClr val="bg1"/>
        </a:solidFill>
        <a:ln w="38100">
          <a:solidFill>
            <a:srgbClr val="F9B200"/>
          </a:solidFill>
        </a:ln>
      </dgm:spPr>
      <dgm:t>
        <a:bodyPr/>
        <a:lstStyle/>
        <a:p>
          <a:r>
            <a:rPr lang="es-ES" sz="2000" dirty="0" smtClean="0">
              <a:solidFill>
                <a:schemeClr val="tx1"/>
              </a:solidFill>
              <a:latin typeface="Arial" panose="020B0604020202020204" pitchFamily="34" charset="0"/>
              <a:cs typeface="Arial" panose="020B0604020202020204" pitchFamily="34" charset="0"/>
            </a:rPr>
            <a:t>El servicio hacia y con la comunidad como puente al evangelismo.</a:t>
          </a:r>
          <a:endParaRPr lang="en-US" sz="2000" dirty="0">
            <a:solidFill>
              <a:schemeClr val="tx1"/>
            </a:solidFill>
            <a:latin typeface="Arial" panose="020B0604020202020204" pitchFamily="34" charset="0"/>
            <a:cs typeface="Arial" panose="020B0604020202020204" pitchFamily="34" charset="0"/>
          </a:endParaRPr>
        </a:p>
      </dgm:t>
    </dgm:pt>
    <dgm:pt modelId="{DB867B4E-F58D-4526-B56B-BC6952F8A495}" type="parTrans" cxnId="{9AFE25D1-F4CB-4624-A59D-119840C69B38}">
      <dgm:prSet/>
      <dgm:spPr/>
      <dgm:t>
        <a:bodyPr/>
        <a:lstStyle/>
        <a:p>
          <a:endParaRPr lang="en-US"/>
        </a:p>
      </dgm:t>
    </dgm:pt>
    <dgm:pt modelId="{2D44BDDA-E281-4547-A37D-BB9985BBAE14}" type="sibTrans" cxnId="{9AFE25D1-F4CB-4624-A59D-119840C69B38}">
      <dgm:prSet/>
      <dgm:spPr/>
      <dgm:t>
        <a:bodyPr/>
        <a:lstStyle/>
        <a:p>
          <a:endParaRPr lang="en-US"/>
        </a:p>
      </dgm:t>
    </dgm:pt>
    <dgm:pt modelId="{3B7460A8-A1C2-41CA-BD9D-DA2564421F78}">
      <dgm:prSet phldrT="[Text]" custT="1"/>
      <dgm:spPr/>
      <dgm:t>
        <a:bodyPr/>
        <a:lstStyle/>
        <a:p>
          <a:endParaRPr lang="en-US" sz="1800" dirty="0">
            <a:latin typeface="Arial" panose="020B0604020202020204" pitchFamily="34" charset="0"/>
            <a:cs typeface="Arial" panose="020B0604020202020204" pitchFamily="34" charset="0"/>
          </a:endParaRPr>
        </a:p>
      </dgm:t>
    </dgm:pt>
    <dgm:pt modelId="{80DC4B79-823F-4FD1-A9E6-75707E564091}" type="parTrans" cxnId="{5B865F14-6F53-4797-B039-D19A9585D0D8}">
      <dgm:prSet/>
      <dgm:spPr/>
      <dgm:t>
        <a:bodyPr/>
        <a:lstStyle/>
        <a:p>
          <a:endParaRPr lang="en-US"/>
        </a:p>
      </dgm:t>
    </dgm:pt>
    <dgm:pt modelId="{7A7A6BD8-265C-4861-B3C7-65F57CB05285}" type="sibTrans" cxnId="{5B865F14-6F53-4797-B039-D19A9585D0D8}">
      <dgm:prSet/>
      <dgm:spPr/>
      <dgm:t>
        <a:bodyPr/>
        <a:lstStyle/>
        <a:p>
          <a:endParaRPr lang="en-US"/>
        </a:p>
      </dgm:t>
    </dgm:pt>
    <dgm:pt modelId="{CE24A357-86A1-4641-8CF5-FF47F20EB0F2}">
      <dgm:prSet phldrT="[Text]" custT="1"/>
      <dgm:spPr>
        <a:solidFill>
          <a:schemeClr val="bg1"/>
        </a:solidFill>
        <a:ln w="38100">
          <a:solidFill>
            <a:srgbClr val="E6418D"/>
          </a:solidFill>
        </a:ln>
      </dgm:spPr>
      <dgm:t>
        <a:bodyPr/>
        <a:lstStyle/>
        <a:p>
          <a:r>
            <a:rPr lang="es-ES" sz="2000" dirty="0" smtClean="0">
              <a:solidFill>
                <a:schemeClr val="tx1"/>
              </a:solidFill>
              <a:latin typeface="Arial" panose="020B0604020202020204" pitchFamily="34" charset="0"/>
              <a:cs typeface="Arial" panose="020B0604020202020204" pitchFamily="34" charset="0"/>
            </a:rPr>
            <a:t>El servicio hacia y con la comunidad como acompañante del evangelismo.</a:t>
          </a:r>
          <a:endParaRPr lang="en-US" sz="2000" dirty="0" smtClean="0">
            <a:solidFill>
              <a:schemeClr val="tx1"/>
            </a:solidFill>
            <a:latin typeface="Arial" panose="020B0604020202020204" pitchFamily="34" charset="0"/>
            <a:cs typeface="Arial" panose="020B0604020202020204" pitchFamily="34" charset="0"/>
          </a:endParaRPr>
        </a:p>
      </dgm:t>
    </dgm:pt>
    <dgm:pt modelId="{D3981173-D2F7-437A-9F53-3B05A1D4A3D1}" type="parTrans" cxnId="{3AAF62D0-3BDE-4A05-82D2-EDB738467CD6}">
      <dgm:prSet/>
      <dgm:spPr/>
      <dgm:t>
        <a:bodyPr/>
        <a:lstStyle/>
        <a:p>
          <a:endParaRPr lang="en-US"/>
        </a:p>
      </dgm:t>
    </dgm:pt>
    <dgm:pt modelId="{4BDB3BF2-B353-41EF-8A26-8F8AB48EA961}" type="sibTrans" cxnId="{3AAF62D0-3BDE-4A05-82D2-EDB738467CD6}">
      <dgm:prSet/>
      <dgm:spPr/>
      <dgm:t>
        <a:bodyPr/>
        <a:lstStyle/>
        <a:p>
          <a:endParaRPr lang="en-US"/>
        </a:p>
      </dgm:t>
    </dgm:pt>
    <dgm:pt modelId="{79A7BCE6-C57F-4A6F-8035-FC152C37DBC8}">
      <dgm:prSet phldrT="[Text]" custT="1"/>
      <dgm:spPr/>
      <dgm:t>
        <a:bodyPr/>
        <a:lstStyle/>
        <a:p>
          <a:endParaRPr lang="en-US" sz="1800" dirty="0">
            <a:latin typeface="Arial" panose="020B0604020202020204" pitchFamily="34" charset="0"/>
            <a:cs typeface="Arial" panose="020B0604020202020204" pitchFamily="34" charset="0"/>
          </a:endParaRPr>
        </a:p>
      </dgm:t>
    </dgm:pt>
    <dgm:pt modelId="{F2E3E7F3-BEA3-42FF-A40A-95725DFFF836}" type="parTrans" cxnId="{7D4CE01E-E1E6-46E6-B472-BA8D4E7D5649}">
      <dgm:prSet/>
      <dgm:spPr/>
      <dgm:t>
        <a:bodyPr/>
        <a:lstStyle/>
        <a:p>
          <a:endParaRPr lang="en-US"/>
        </a:p>
      </dgm:t>
    </dgm:pt>
    <dgm:pt modelId="{690B8CC4-B581-4A9B-B744-7C37941FEB63}" type="sibTrans" cxnId="{7D4CE01E-E1E6-46E6-B472-BA8D4E7D5649}">
      <dgm:prSet/>
      <dgm:spPr/>
      <dgm:t>
        <a:bodyPr/>
        <a:lstStyle/>
        <a:p>
          <a:endParaRPr lang="en-US"/>
        </a:p>
      </dgm:t>
    </dgm:pt>
    <dgm:pt modelId="{5EA54F11-A1E4-422F-B19A-CDC0823721CE}" type="pres">
      <dgm:prSet presAssocID="{CC0B0E1E-2631-4F7D-BE5C-52D7FD2B0110}" presName="linear" presStyleCnt="0">
        <dgm:presLayoutVars>
          <dgm:animLvl val="lvl"/>
          <dgm:resizeHandles val="exact"/>
        </dgm:presLayoutVars>
      </dgm:prSet>
      <dgm:spPr/>
      <dgm:t>
        <a:bodyPr/>
        <a:lstStyle/>
        <a:p>
          <a:endParaRPr lang="en-US"/>
        </a:p>
      </dgm:t>
    </dgm:pt>
    <dgm:pt modelId="{C6ED14EA-5F75-4ABC-A995-E86E4181F2C3}" type="pres">
      <dgm:prSet presAssocID="{70716B22-8F5F-42A5-B48E-987268A05485}" presName="parentText" presStyleLbl="node1" presStyleIdx="0" presStyleCnt="3" custScaleY="70086" custLinFactNeighborY="-1946">
        <dgm:presLayoutVars>
          <dgm:chMax val="0"/>
          <dgm:bulletEnabled val="1"/>
        </dgm:presLayoutVars>
      </dgm:prSet>
      <dgm:spPr/>
      <dgm:t>
        <a:bodyPr/>
        <a:lstStyle/>
        <a:p>
          <a:endParaRPr lang="en-US"/>
        </a:p>
      </dgm:t>
    </dgm:pt>
    <dgm:pt modelId="{7427035D-7C5D-47EA-AE93-8BD28AF521E9}" type="pres">
      <dgm:prSet presAssocID="{70716B22-8F5F-42A5-B48E-987268A05485}" presName="childText" presStyleLbl="revTx" presStyleIdx="0" presStyleCnt="3" custLinFactNeighborY="9278">
        <dgm:presLayoutVars>
          <dgm:bulletEnabled val="1"/>
        </dgm:presLayoutVars>
      </dgm:prSet>
      <dgm:spPr/>
      <dgm:t>
        <a:bodyPr/>
        <a:lstStyle/>
        <a:p>
          <a:endParaRPr lang="en-US"/>
        </a:p>
      </dgm:t>
    </dgm:pt>
    <dgm:pt modelId="{17AF563F-2627-4FD0-BD1D-C49A8961B5CE}" type="pres">
      <dgm:prSet presAssocID="{7D0F5C61-2012-431C-9943-A115414409EF}" presName="parentText" presStyleLbl="node1" presStyleIdx="1" presStyleCnt="3" custScaleY="79271" custLinFactNeighborY="-43017">
        <dgm:presLayoutVars>
          <dgm:chMax val="0"/>
          <dgm:bulletEnabled val="1"/>
        </dgm:presLayoutVars>
      </dgm:prSet>
      <dgm:spPr/>
      <dgm:t>
        <a:bodyPr/>
        <a:lstStyle/>
        <a:p>
          <a:endParaRPr lang="en-US"/>
        </a:p>
      </dgm:t>
    </dgm:pt>
    <dgm:pt modelId="{85E0501F-B772-4AF2-9803-F863EB6CECB9}" type="pres">
      <dgm:prSet presAssocID="{7D0F5C61-2012-431C-9943-A115414409EF}" presName="childText" presStyleLbl="revTx" presStyleIdx="1" presStyleCnt="3" custLinFactNeighborY="-23622">
        <dgm:presLayoutVars>
          <dgm:bulletEnabled val="1"/>
        </dgm:presLayoutVars>
      </dgm:prSet>
      <dgm:spPr/>
      <dgm:t>
        <a:bodyPr/>
        <a:lstStyle/>
        <a:p>
          <a:endParaRPr lang="en-US"/>
        </a:p>
      </dgm:t>
    </dgm:pt>
    <dgm:pt modelId="{BD5B7BF2-8AF5-43A4-9441-E1997F4BF25C}" type="pres">
      <dgm:prSet presAssocID="{CE24A357-86A1-4641-8CF5-FF47F20EB0F2}" presName="parentText" presStyleLbl="node1" presStyleIdx="2" presStyleCnt="3" custScaleY="72377" custLinFactNeighborY="-54049">
        <dgm:presLayoutVars>
          <dgm:chMax val="0"/>
          <dgm:bulletEnabled val="1"/>
        </dgm:presLayoutVars>
      </dgm:prSet>
      <dgm:spPr/>
      <dgm:t>
        <a:bodyPr/>
        <a:lstStyle/>
        <a:p>
          <a:endParaRPr lang="en-US"/>
        </a:p>
      </dgm:t>
    </dgm:pt>
    <dgm:pt modelId="{B63BA24D-09C7-4849-96B7-F9B97EE8834B}" type="pres">
      <dgm:prSet presAssocID="{CE24A357-86A1-4641-8CF5-FF47F20EB0F2}" presName="childText" presStyleLbl="revTx" presStyleIdx="2" presStyleCnt="3" custLinFactNeighborY="-40694">
        <dgm:presLayoutVars>
          <dgm:bulletEnabled val="1"/>
        </dgm:presLayoutVars>
      </dgm:prSet>
      <dgm:spPr/>
      <dgm:t>
        <a:bodyPr/>
        <a:lstStyle/>
        <a:p>
          <a:endParaRPr lang="en-US"/>
        </a:p>
      </dgm:t>
    </dgm:pt>
  </dgm:ptLst>
  <dgm:cxnLst>
    <dgm:cxn modelId="{9E929601-0E67-4779-B7AC-6DE233C7E83C}" type="presOf" srcId="{CE24A357-86A1-4641-8CF5-FF47F20EB0F2}" destId="{BD5B7BF2-8AF5-43A4-9441-E1997F4BF25C}" srcOrd="0" destOrd="0" presId="urn:microsoft.com/office/officeart/2005/8/layout/vList2"/>
    <dgm:cxn modelId="{9AFE25D1-F4CB-4624-A59D-119840C69B38}" srcId="{CC0B0E1E-2631-4F7D-BE5C-52D7FD2B0110}" destId="{7D0F5C61-2012-431C-9943-A115414409EF}" srcOrd="1" destOrd="0" parTransId="{DB867B4E-F58D-4526-B56B-BC6952F8A495}" sibTransId="{2D44BDDA-E281-4547-A37D-BB9985BBAE14}"/>
    <dgm:cxn modelId="{3AAF62D0-3BDE-4A05-82D2-EDB738467CD6}" srcId="{CC0B0E1E-2631-4F7D-BE5C-52D7FD2B0110}" destId="{CE24A357-86A1-4641-8CF5-FF47F20EB0F2}" srcOrd="2" destOrd="0" parTransId="{D3981173-D2F7-437A-9F53-3B05A1D4A3D1}" sibTransId="{4BDB3BF2-B353-41EF-8A26-8F8AB48EA961}"/>
    <dgm:cxn modelId="{7D4CE01E-E1E6-46E6-B472-BA8D4E7D5649}" srcId="{CE24A357-86A1-4641-8CF5-FF47F20EB0F2}" destId="{79A7BCE6-C57F-4A6F-8035-FC152C37DBC8}" srcOrd="0" destOrd="0" parTransId="{F2E3E7F3-BEA3-42FF-A40A-95725DFFF836}" sibTransId="{690B8CC4-B581-4A9B-B744-7C37941FEB63}"/>
    <dgm:cxn modelId="{F3EA67E5-6D5C-4583-9709-A1984F8CF8BF}" type="presOf" srcId="{3B7460A8-A1C2-41CA-BD9D-DA2564421F78}" destId="{85E0501F-B772-4AF2-9803-F863EB6CECB9}" srcOrd="0" destOrd="0" presId="urn:microsoft.com/office/officeart/2005/8/layout/vList2"/>
    <dgm:cxn modelId="{4CB5C77F-EA19-4D4C-9099-A15C1334E994}" type="presOf" srcId="{CC0B0E1E-2631-4F7D-BE5C-52D7FD2B0110}" destId="{5EA54F11-A1E4-422F-B19A-CDC0823721CE}" srcOrd="0" destOrd="0" presId="urn:microsoft.com/office/officeart/2005/8/layout/vList2"/>
    <dgm:cxn modelId="{5B865F14-6F53-4797-B039-D19A9585D0D8}" srcId="{7D0F5C61-2012-431C-9943-A115414409EF}" destId="{3B7460A8-A1C2-41CA-BD9D-DA2564421F78}" srcOrd="0" destOrd="0" parTransId="{80DC4B79-823F-4FD1-A9E6-75707E564091}" sibTransId="{7A7A6BD8-265C-4861-B3C7-65F57CB05285}"/>
    <dgm:cxn modelId="{66263325-98C6-4564-9695-A8F1262352F3}" type="presOf" srcId="{79A7BCE6-C57F-4A6F-8035-FC152C37DBC8}" destId="{B63BA24D-09C7-4849-96B7-F9B97EE8834B}" srcOrd="0" destOrd="0" presId="urn:microsoft.com/office/officeart/2005/8/layout/vList2"/>
    <dgm:cxn modelId="{4645142C-8E71-4A9D-9D67-5CE0BFF43B72}" srcId="{CC0B0E1E-2631-4F7D-BE5C-52D7FD2B0110}" destId="{70716B22-8F5F-42A5-B48E-987268A05485}" srcOrd="0" destOrd="0" parTransId="{AE10389F-29FE-4C9B-8BFA-006EBAFF8DE9}" sibTransId="{34C916F4-2484-4E9F-9BA6-F366C91EDBAB}"/>
    <dgm:cxn modelId="{D545D5EF-8FC4-433E-9DDC-1324A88B431D}" srcId="{70716B22-8F5F-42A5-B48E-987268A05485}" destId="{CEA43B55-7904-4606-BE02-49D718AD7203}" srcOrd="0" destOrd="0" parTransId="{A82D4470-C0C0-4C6C-94F0-51AFCA1146A7}" sibTransId="{993C95E8-B6CB-422D-8191-9C58EBB4B910}"/>
    <dgm:cxn modelId="{6918BFFD-A3A0-4F24-A9B9-C90BB98039DD}" type="presOf" srcId="{70716B22-8F5F-42A5-B48E-987268A05485}" destId="{C6ED14EA-5F75-4ABC-A995-E86E4181F2C3}" srcOrd="0" destOrd="0" presId="urn:microsoft.com/office/officeart/2005/8/layout/vList2"/>
    <dgm:cxn modelId="{58EF3C10-A2B0-4125-A2BE-8DBAC49C7AD0}" type="presOf" srcId="{CEA43B55-7904-4606-BE02-49D718AD7203}" destId="{7427035D-7C5D-47EA-AE93-8BD28AF521E9}" srcOrd="0" destOrd="0" presId="urn:microsoft.com/office/officeart/2005/8/layout/vList2"/>
    <dgm:cxn modelId="{EB7C3BB3-7353-49A7-B15D-EEED4C37FB34}" type="presOf" srcId="{7D0F5C61-2012-431C-9943-A115414409EF}" destId="{17AF563F-2627-4FD0-BD1D-C49A8961B5CE}" srcOrd="0" destOrd="0" presId="urn:microsoft.com/office/officeart/2005/8/layout/vList2"/>
    <dgm:cxn modelId="{665B8B0D-77C9-4A12-896A-0C2DCC10A72C}" type="presParOf" srcId="{5EA54F11-A1E4-422F-B19A-CDC0823721CE}" destId="{C6ED14EA-5F75-4ABC-A995-E86E4181F2C3}" srcOrd="0" destOrd="0" presId="urn:microsoft.com/office/officeart/2005/8/layout/vList2"/>
    <dgm:cxn modelId="{23CCA251-C565-4AC3-ADC9-748324D751BF}" type="presParOf" srcId="{5EA54F11-A1E4-422F-B19A-CDC0823721CE}" destId="{7427035D-7C5D-47EA-AE93-8BD28AF521E9}" srcOrd="1" destOrd="0" presId="urn:microsoft.com/office/officeart/2005/8/layout/vList2"/>
    <dgm:cxn modelId="{36EF9477-FECE-4B9D-8C63-CF1C84EF5D99}" type="presParOf" srcId="{5EA54F11-A1E4-422F-B19A-CDC0823721CE}" destId="{17AF563F-2627-4FD0-BD1D-C49A8961B5CE}" srcOrd="2" destOrd="0" presId="urn:microsoft.com/office/officeart/2005/8/layout/vList2"/>
    <dgm:cxn modelId="{09F7C6B5-D89F-40CE-8FDB-76C889C3CB6A}" type="presParOf" srcId="{5EA54F11-A1E4-422F-B19A-CDC0823721CE}" destId="{85E0501F-B772-4AF2-9803-F863EB6CECB9}" srcOrd="3" destOrd="0" presId="urn:microsoft.com/office/officeart/2005/8/layout/vList2"/>
    <dgm:cxn modelId="{4783788A-7CF5-4745-B361-7F2E783FB858}" type="presParOf" srcId="{5EA54F11-A1E4-422F-B19A-CDC0823721CE}" destId="{BD5B7BF2-8AF5-43A4-9441-E1997F4BF25C}" srcOrd="4" destOrd="0" presId="urn:microsoft.com/office/officeart/2005/8/layout/vList2"/>
    <dgm:cxn modelId="{95E0E823-2D4A-4766-993A-7A834EDB34A9}" type="presParOf" srcId="{5EA54F11-A1E4-422F-B19A-CDC0823721CE}" destId="{B63BA24D-09C7-4849-96B7-F9B97EE8834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4A1C26-DD56-40C2-B338-2E5490289B1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1885C78-C1D4-4F30-8CA2-8D8D9F8E13CF}">
      <dgm:prSet phldrT="[Text]" custT="1"/>
      <dgm:spPr>
        <a:solidFill>
          <a:schemeClr val="bg1"/>
        </a:solidFill>
        <a:ln w="38100">
          <a:solidFill>
            <a:srgbClr val="F9B200"/>
          </a:solidFill>
        </a:ln>
      </dgm:spPr>
      <dgm:t>
        <a:bodyPr/>
        <a:lstStyle/>
        <a:p>
          <a:r>
            <a:rPr lang="en-US" sz="1800" dirty="0" smtClean="0">
              <a:solidFill>
                <a:schemeClr val="tx1"/>
              </a:solidFill>
              <a:latin typeface="Arial" panose="020B0604020202020204" pitchFamily="34" charset="0"/>
              <a:cs typeface="Arial" panose="020B0604020202020204" pitchFamily="34" charset="0"/>
            </a:rPr>
            <a:t>*</a:t>
          </a:r>
          <a:r>
            <a:rPr lang="en-US" sz="1800" dirty="0" err="1" smtClean="0">
              <a:solidFill>
                <a:schemeClr val="tx1"/>
              </a:solidFill>
              <a:latin typeface="Arial" panose="020B0604020202020204" pitchFamily="34" charset="0"/>
              <a:cs typeface="Arial" panose="020B0604020202020204" pitchFamily="34" charset="0"/>
            </a:rPr>
            <a:t>Calidad</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Bienvenida</a:t>
          </a:r>
          <a:r>
            <a:rPr lang="en-US" sz="1800" dirty="0" smtClean="0">
              <a:solidFill>
                <a:schemeClr val="tx1"/>
              </a:solidFill>
              <a:latin typeface="Arial" panose="020B0604020202020204" pitchFamily="34" charset="0"/>
              <a:cs typeface="Arial" panose="020B0604020202020204" pitchFamily="34" charset="0"/>
            </a:rPr>
            <a:t> a los </a:t>
          </a:r>
          <a:r>
            <a:rPr lang="en-US" sz="1800" dirty="0" err="1" smtClean="0">
              <a:solidFill>
                <a:schemeClr val="tx1"/>
              </a:solidFill>
              <a:latin typeface="Arial" panose="020B0604020202020204" pitchFamily="34" charset="0"/>
              <a:cs typeface="Arial" panose="020B0604020202020204" pitchFamily="34" charset="0"/>
            </a:rPr>
            <a:t>Visitantes</a:t>
          </a:r>
          <a:endParaRPr lang="en-US" sz="1800" dirty="0" smtClean="0">
            <a:solidFill>
              <a:schemeClr val="tx1"/>
            </a:solidFill>
            <a:latin typeface="Arial" panose="020B0604020202020204" pitchFamily="34" charset="0"/>
            <a:cs typeface="Arial" panose="020B0604020202020204" pitchFamily="34" charset="0"/>
          </a:endParaRPr>
        </a:p>
        <a:p>
          <a:r>
            <a:rPr lang="en-US" sz="1800" dirty="0" smtClean="0">
              <a:solidFill>
                <a:schemeClr val="tx1"/>
              </a:solidFill>
              <a:latin typeface="Arial" panose="020B0604020202020204" pitchFamily="34" charset="0"/>
              <a:cs typeface="Arial" panose="020B0604020202020204" pitchFamily="34" charset="0"/>
            </a:rPr>
            <a:t>*</a:t>
          </a:r>
          <a:r>
            <a:rPr lang="en-US" sz="1800" dirty="0" err="1" smtClean="0">
              <a:solidFill>
                <a:schemeClr val="tx1"/>
              </a:solidFill>
              <a:latin typeface="Arial" panose="020B0604020202020204" pitchFamily="34" charset="0"/>
              <a:cs typeface="Arial" panose="020B0604020202020204" pitchFamily="34" charset="0"/>
            </a:rPr>
            <a:t>Seguimiento</a:t>
          </a:r>
          <a:r>
            <a:rPr lang="en-US" sz="1800" dirty="0" smtClean="0">
              <a:solidFill>
                <a:schemeClr val="tx1"/>
              </a:solidFill>
              <a:latin typeface="Arial" panose="020B0604020202020204" pitchFamily="34" charset="0"/>
              <a:cs typeface="Arial" panose="020B0604020202020204" pitchFamily="34" charset="0"/>
            </a:rPr>
            <a:t> y A. E. a los </a:t>
          </a:r>
          <a:r>
            <a:rPr lang="en-US" sz="1800" dirty="0" err="1" smtClean="0">
              <a:solidFill>
                <a:schemeClr val="tx1"/>
              </a:solidFill>
              <a:latin typeface="Arial" panose="020B0604020202020204" pitchFamily="34" charset="0"/>
              <a:cs typeface="Arial" panose="020B0604020202020204" pitchFamily="34" charset="0"/>
            </a:rPr>
            <a:t>Visitantes</a:t>
          </a:r>
          <a:endParaRPr lang="en-US" sz="1800" dirty="0">
            <a:solidFill>
              <a:schemeClr val="tx1"/>
            </a:solidFill>
            <a:latin typeface="Arial" panose="020B0604020202020204" pitchFamily="34" charset="0"/>
            <a:cs typeface="Arial" panose="020B0604020202020204" pitchFamily="34" charset="0"/>
          </a:endParaRPr>
        </a:p>
      </dgm:t>
    </dgm:pt>
    <dgm:pt modelId="{9E9679EB-1013-486B-9FBD-D21070CA1203}" type="parTrans" cxnId="{53460E31-A99E-4B6E-ABB2-C4026EEEE5F4}">
      <dgm:prSet/>
      <dgm:spPr/>
      <dgm:t>
        <a:bodyPr/>
        <a:lstStyle/>
        <a:p>
          <a:endParaRPr lang="en-US"/>
        </a:p>
      </dgm:t>
    </dgm:pt>
    <dgm:pt modelId="{B1CED2AF-10BB-4147-9D1E-4A59F7685B4E}" type="sibTrans" cxnId="{53460E31-A99E-4B6E-ABB2-C4026EEEE5F4}">
      <dgm:prSet/>
      <dgm:spPr/>
      <dgm:t>
        <a:bodyPr/>
        <a:lstStyle/>
        <a:p>
          <a:endParaRPr lang="en-US"/>
        </a:p>
      </dgm:t>
    </dgm:pt>
    <dgm:pt modelId="{F3E73F89-087A-48E0-A202-53CAFBD7BA1C}">
      <dgm:prSet phldrT="[Text]" custT="1"/>
      <dgm:spPr>
        <a:solidFill>
          <a:schemeClr val="bg1"/>
        </a:solidFill>
        <a:ln w="38100">
          <a:solidFill>
            <a:srgbClr val="F9B200"/>
          </a:solidFill>
        </a:ln>
      </dgm:spPr>
      <dgm:t>
        <a:bodyPr/>
        <a:lstStyle/>
        <a:p>
          <a:r>
            <a:rPr lang="en-US" sz="1800" dirty="0" err="1" smtClean="0">
              <a:solidFill>
                <a:schemeClr val="tx1"/>
              </a:solidFill>
              <a:latin typeface="Arial" panose="020B0604020202020204" pitchFamily="34" charset="0"/>
              <a:cs typeface="Arial" panose="020B0604020202020204" pitchFamily="34" charset="0"/>
            </a:rPr>
            <a:t>Espacio</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para</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nuevas</a:t>
          </a:r>
          <a:r>
            <a:rPr lang="en-US" sz="1800" dirty="0" smtClean="0">
              <a:solidFill>
                <a:schemeClr val="tx1"/>
              </a:solidFill>
              <a:latin typeface="Arial" panose="020B0604020202020204" pitchFamily="34" charset="0"/>
              <a:cs typeface="Arial" panose="020B0604020202020204" pitchFamily="34" charset="0"/>
            </a:rPr>
            <a:t> personas en el area de la </a:t>
          </a:r>
          <a:r>
            <a:rPr lang="en-US" sz="1800" dirty="0" err="1" smtClean="0">
              <a:solidFill>
                <a:schemeClr val="tx1"/>
              </a:solidFill>
              <a:latin typeface="Arial" panose="020B0604020202020204" pitchFamily="34" charset="0"/>
              <a:cs typeface="Arial" panose="020B0604020202020204" pitchFamily="34" charset="0"/>
            </a:rPr>
            <a:t>Adoración</a:t>
          </a:r>
          <a:endParaRPr lang="en-US" sz="1800" dirty="0">
            <a:solidFill>
              <a:schemeClr val="tx1"/>
            </a:solidFill>
            <a:latin typeface="Arial" panose="020B0604020202020204" pitchFamily="34" charset="0"/>
            <a:cs typeface="Arial" panose="020B0604020202020204" pitchFamily="34" charset="0"/>
          </a:endParaRPr>
        </a:p>
      </dgm:t>
    </dgm:pt>
    <dgm:pt modelId="{28780404-EA33-4ECF-A1A4-CE31445F6A1F}" type="parTrans" cxnId="{A2656D6B-B1F9-428E-9BF5-B511F3E9CC52}">
      <dgm:prSet/>
      <dgm:spPr/>
      <dgm:t>
        <a:bodyPr/>
        <a:lstStyle/>
        <a:p>
          <a:endParaRPr lang="en-US"/>
        </a:p>
      </dgm:t>
    </dgm:pt>
    <dgm:pt modelId="{0F8861E0-7C6A-4C1E-ABA6-2120232B57CE}" type="sibTrans" cxnId="{A2656D6B-B1F9-428E-9BF5-B511F3E9CC52}">
      <dgm:prSet/>
      <dgm:spPr/>
      <dgm:t>
        <a:bodyPr/>
        <a:lstStyle/>
        <a:p>
          <a:endParaRPr lang="en-US"/>
        </a:p>
      </dgm:t>
    </dgm:pt>
    <dgm:pt modelId="{70AEB4B3-C755-4909-A856-0DC1005C72AD}">
      <dgm:prSet phldrT="[Text]" custT="1"/>
      <dgm:spPr>
        <a:solidFill>
          <a:schemeClr val="bg1"/>
        </a:solidFill>
        <a:ln w="38100">
          <a:solidFill>
            <a:srgbClr val="F9B200"/>
          </a:solidFill>
        </a:ln>
      </dgm:spPr>
      <dgm:t>
        <a:bodyPr/>
        <a:lstStyle/>
        <a:p>
          <a:r>
            <a:rPr lang="en-US" sz="1800" dirty="0" err="1" smtClean="0">
              <a:solidFill>
                <a:schemeClr val="tx1"/>
              </a:solidFill>
              <a:latin typeface="Arial" panose="020B0604020202020204" pitchFamily="34" charset="0"/>
              <a:cs typeface="Arial" panose="020B0604020202020204" pitchFamily="34" charset="0"/>
            </a:rPr>
            <a:t>Solida</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Predicación</a:t>
          </a:r>
          <a:r>
            <a:rPr lang="en-US" sz="1800" dirty="0" smtClean="0">
              <a:solidFill>
                <a:schemeClr val="tx1"/>
              </a:solidFill>
              <a:latin typeface="Arial" panose="020B0604020202020204" pitchFamily="34" charset="0"/>
              <a:cs typeface="Arial" panose="020B0604020202020204" pitchFamily="34" charset="0"/>
            </a:rPr>
            <a:t> y </a:t>
          </a:r>
          <a:r>
            <a:rPr lang="en-US" sz="1800" dirty="0" err="1" smtClean="0">
              <a:solidFill>
                <a:schemeClr val="tx1"/>
              </a:solidFill>
              <a:latin typeface="Arial" panose="020B0604020202020204" pitchFamily="34" charset="0"/>
              <a:cs typeface="Arial" panose="020B0604020202020204" pitchFamily="34" charset="0"/>
            </a:rPr>
            <a:t>Biblica</a:t>
          </a:r>
          <a:r>
            <a:rPr lang="en-US" sz="1800" dirty="0" smtClean="0">
              <a:solidFill>
                <a:schemeClr val="tx1"/>
              </a:solidFill>
              <a:latin typeface="Arial" panose="020B0604020202020204" pitchFamily="34" charset="0"/>
              <a:cs typeface="Arial" panose="020B0604020202020204" pitchFamily="34" charset="0"/>
            </a:rPr>
            <a:t>. </a:t>
          </a:r>
          <a:endParaRPr lang="en-US" sz="1800" dirty="0">
            <a:solidFill>
              <a:schemeClr val="tx1"/>
            </a:solidFill>
            <a:latin typeface="Arial" panose="020B0604020202020204" pitchFamily="34" charset="0"/>
            <a:cs typeface="Arial" panose="020B0604020202020204" pitchFamily="34" charset="0"/>
          </a:endParaRPr>
        </a:p>
      </dgm:t>
    </dgm:pt>
    <dgm:pt modelId="{8682CBAA-18B8-4DCC-BD61-9E5E8DD041A2}" type="parTrans" cxnId="{4D5BA6F0-BC0B-40CD-99B5-5CA2CB95E740}">
      <dgm:prSet/>
      <dgm:spPr/>
      <dgm:t>
        <a:bodyPr/>
        <a:lstStyle/>
        <a:p>
          <a:endParaRPr lang="en-US"/>
        </a:p>
      </dgm:t>
    </dgm:pt>
    <dgm:pt modelId="{55090261-6D23-47CB-8FB3-C25B7E1A9CC6}" type="sibTrans" cxnId="{4D5BA6F0-BC0B-40CD-99B5-5CA2CB95E740}">
      <dgm:prSet/>
      <dgm:spPr/>
      <dgm:t>
        <a:bodyPr/>
        <a:lstStyle/>
        <a:p>
          <a:endParaRPr lang="en-US"/>
        </a:p>
      </dgm:t>
    </dgm:pt>
    <dgm:pt modelId="{C3F3BEE9-0B3E-4DF5-8248-9AAF857F6B69}">
      <dgm:prSet phldrT="[Text]" custT="1"/>
      <dgm:spPr>
        <a:solidFill>
          <a:schemeClr val="bg1"/>
        </a:solidFill>
        <a:ln w="38100">
          <a:solidFill>
            <a:srgbClr val="F9B200"/>
          </a:solidFill>
        </a:ln>
      </dgm:spPr>
      <dgm:t>
        <a:bodyPr/>
        <a:lstStyle/>
        <a:p>
          <a:r>
            <a:rPr lang="en-US" sz="1800" dirty="0" err="1" smtClean="0">
              <a:solidFill>
                <a:schemeClr val="tx1"/>
              </a:solidFill>
              <a:latin typeface="Arial" panose="020B0604020202020204" pitchFamily="34" charset="0"/>
              <a:cs typeface="Arial" panose="020B0604020202020204" pitchFamily="34" charset="0"/>
            </a:rPr>
            <a:t>Comunicación</a:t>
          </a:r>
          <a:r>
            <a:rPr lang="en-US" sz="1800" dirty="0" smtClean="0">
              <a:solidFill>
                <a:schemeClr val="tx1"/>
              </a:solidFill>
              <a:latin typeface="Arial" panose="020B0604020202020204" pitchFamily="34" charset="0"/>
              <a:cs typeface="Arial" panose="020B0604020202020204" pitchFamily="34" charset="0"/>
            </a:rPr>
            <a:t> Clara</a:t>
          </a:r>
          <a:endParaRPr lang="en-US" sz="1800" dirty="0">
            <a:solidFill>
              <a:schemeClr val="tx1"/>
            </a:solidFill>
            <a:latin typeface="Arial" panose="020B0604020202020204" pitchFamily="34" charset="0"/>
            <a:cs typeface="Arial" panose="020B0604020202020204" pitchFamily="34" charset="0"/>
          </a:endParaRPr>
        </a:p>
      </dgm:t>
    </dgm:pt>
    <dgm:pt modelId="{704A06A7-C045-4BC0-8326-8EF41804B384}" type="parTrans" cxnId="{4223AB58-FBDA-4BDE-9543-4EF02ABE86EF}">
      <dgm:prSet/>
      <dgm:spPr/>
      <dgm:t>
        <a:bodyPr/>
        <a:lstStyle/>
        <a:p>
          <a:endParaRPr lang="en-US"/>
        </a:p>
      </dgm:t>
    </dgm:pt>
    <dgm:pt modelId="{B99ECD6A-0E97-4865-BA1F-2609957D38B4}" type="sibTrans" cxnId="{4223AB58-FBDA-4BDE-9543-4EF02ABE86EF}">
      <dgm:prSet/>
      <dgm:spPr/>
      <dgm:t>
        <a:bodyPr/>
        <a:lstStyle/>
        <a:p>
          <a:endParaRPr lang="en-US"/>
        </a:p>
      </dgm:t>
    </dgm:pt>
    <dgm:pt modelId="{E3877861-119B-4E97-830E-EDDEE1CF8400}" type="pres">
      <dgm:prSet presAssocID="{6C4A1C26-DD56-40C2-B338-2E5490289B1B}" presName="linear" presStyleCnt="0">
        <dgm:presLayoutVars>
          <dgm:dir/>
          <dgm:animLvl val="lvl"/>
          <dgm:resizeHandles val="exact"/>
        </dgm:presLayoutVars>
      </dgm:prSet>
      <dgm:spPr/>
      <dgm:t>
        <a:bodyPr/>
        <a:lstStyle/>
        <a:p>
          <a:endParaRPr lang="en-US"/>
        </a:p>
      </dgm:t>
    </dgm:pt>
    <dgm:pt modelId="{E6D98ECB-8E73-42EE-9872-62AD6189D1A8}" type="pres">
      <dgm:prSet presAssocID="{41885C78-C1D4-4F30-8CA2-8D8D9F8E13CF}" presName="parentLin" presStyleCnt="0"/>
      <dgm:spPr/>
    </dgm:pt>
    <dgm:pt modelId="{99949F25-A079-41C2-B9D4-70212E414651}" type="pres">
      <dgm:prSet presAssocID="{41885C78-C1D4-4F30-8CA2-8D8D9F8E13CF}" presName="parentLeftMargin" presStyleLbl="node1" presStyleIdx="0" presStyleCnt="4"/>
      <dgm:spPr/>
      <dgm:t>
        <a:bodyPr/>
        <a:lstStyle/>
        <a:p>
          <a:endParaRPr lang="en-US"/>
        </a:p>
      </dgm:t>
    </dgm:pt>
    <dgm:pt modelId="{851F1DF2-642D-4175-B5CE-AA30300A621D}" type="pres">
      <dgm:prSet presAssocID="{41885C78-C1D4-4F30-8CA2-8D8D9F8E13CF}" presName="parentText" presStyleLbl="node1" presStyleIdx="0" presStyleCnt="4">
        <dgm:presLayoutVars>
          <dgm:chMax val="0"/>
          <dgm:bulletEnabled val="1"/>
        </dgm:presLayoutVars>
      </dgm:prSet>
      <dgm:spPr/>
      <dgm:t>
        <a:bodyPr/>
        <a:lstStyle/>
        <a:p>
          <a:endParaRPr lang="en-US"/>
        </a:p>
      </dgm:t>
    </dgm:pt>
    <dgm:pt modelId="{21809ED6-D570-49BF-99F7-A3B645759613}" type="pres">
      <dgm:prSet presAssocID="{41885C78-C1D4-4F30-8CA2-8D8D9F8E13CF}" presName="negativeSpace" presStyleCnt="0"/>
      <dgm:spPr/>
    </dgm:pt>
    <dgm:pt modelId="{ED5787A2-80AA-4C0B-B91C-B1172000BA23}" type="pres">
      <dgm:prSet presAssocID="{41885C78-C1D4-4F30-8CA2-8D8D9F8E13CF}" presName="childText" presStyleLbl="conFgAcc1" presStyleIdx="0" presStyleCnt="4" custScaleX="86874" custLinFactY="7895" custLinFactNeighborX="2703" custLinFactNeighborY="100000">
        <dgm:presLayoutVars>
          <dgm:bulletEnabled val="1"/>
        </dgm:presLayoutVars>
      </dgm:prSet>
      <dgm:spPr>
        <a:ln w="38100">
          <a:solidFill>
            <a:srgbClr val="E2001A"/>
          </a:solidFill>
        </a:ln>
      </dgm:spPr>
      <dgm:t>
        <a:bodyPr/>
        <a:lstStyle/>
        <a:p>
          <a:endParaRPr lang="en-US"/>
        </a:p>
      </dgm:t>
    </dgm:pt>
    <dgm:pt modelId="{D7D27DE8-E2E6-4D61-8304-AC760A3BD25A}" type="pres">
      <dgm:prSet presAssocID="{B1CED2AF-10BB-4147-9D1E-4A59F7685B4E}" presName="spaceBetweenRectangles" presStyleCnt="0"/>
      <dgm:spPr/>
    </dgm:pt>
    <dgm:pt modelId="{11E0D836-6959-4C98-8A7E-FC48446C9947}" type="pres">
      <dgm:prSet presAssocID="{F3E73F89-087A-48E0-A202-53CAFBD7BA1C}" presName="parentLin" presStyleCnt="0"/>
      <dgm:spPr/>
    </dgm:pt>
    <dgm:pt modelId="{6F0DCE6F-5D7D-4EDF-B98E-B3015C282101}" type="pres">
      <dgm:prSet presAssocID="{F3E73F89-087A-48E0-A202-53CAFBD7BA1C}" presName="parentLeftMargin" presStyleLbl="node1" presStyleIdx="0" presStyleCnt="4"/>
      <dgm:spPr/>
      <dgm:t>
        <a:bodyPr/>
        <a:lstStyle/>
        <a:p>
          <a:endParaRPr lang="en-US"/>
        </a:p>
      </dgm:t>
    </dgm:pt>
    <dgm:pt modelId="{76C7147B-4A1F-464F-9048-C7EAC03DE85F}" type="pres">
      <dgm:prSet presAssocID="{F3E73F89-087A-48E0-A202-53CAFBD7BA1C}" presName="parentText" presStyleLbl="node1" presStyleIdx="1" presStyleCnt="4">
        <dgm:presLayoutVars>
          <dgm:chMax val="0"/>
          <dgm:bulletEnabled val="1"/>
        </dgm:presLayoutVars>
      </dgm:prSet>
      <dgm:spPr/>
      <dgm:t>
        <a:bodyPr/>
        <a:lstStyle/>
        <a:p>
          <a:endParaRPr lang="en-US"/>
        </a:p>
      </dgm:t>
    </dgm:pt>
    <dgm:pt modelId="{E35BBF2F-3798-46EF-894F-19927E000AA3}" type="pres">
      <dgm:prSet presAssocID="{F3E73F89-087A-48E0-A202-53CAFBD7BA1C}" presName="negativeSpace" presStyleCnt="0"/>
      <dgm:spPr/>
    </dgm:pt>
    <dgm:pt modelId="{03BB2EFA-EEF6-4EBC-8AAF-1B885B2381D2}" type="pres">
      <dgm:prSet presAssocID="{F3E73F89-087A-48E0-A202-53CAFBD7BA1C}" presName="childText" presStyleLbl="conFgAcc1" presStyleIdx="1" presStyleCnt="4" custScaleX="87908" custLinFactNeighborX="2296">
        <dgm:presLayoutVars>
          <dgm:bulletEnabled val="1"/>
        </dgm:presLayoutVars>
      </dgm:prSet>
      <dgm:spPr>
        <a:ln w="38100">
          <a:solidFill>
            <a:srgbClr val="E2001A"/>
          </a:solidFill>
        </a:ln>
      </dgm:spPr>
      <dgm:t>
        <a:bodyPr/>
        <a:lstStyle/>
        <a:p>
          <a:endParaRPr lang="en-US"/>
        </a:p>
      </dgm:t>
    </dgm:pt>
    <dgm:pt modelId="{31A45962-6401-405E-AE9D-215D4A20FFAF}" type="pres">
      <dgm:prSet presAssocID="{0F8861E0-7C6A-4C1E-ABA6-2120232B57CE}" presName="spaceBetweenRectangles" presStyleCnt="0"/>
      <dgm:spPr/>
    </dgm:pt>
    <dgm:pt modelId="{656E5E4F-5F35-4D80-B1C9-25C318DD1AD9}" type="pres">
      <dgm:prSet presAssocID="{70AEB4B3-C755-4909-A856-0DC1005C72AD}" presName="parentLin" presStyleCnt="0"/>
      <dgm:spPr/>
    </dgm:pt>
    <dgm:pt modelId="{3E541C21-4C6D-4773-8700-50D344D19221}" type="pres">
      <dgm:prSet presAssocID="{70AEB4B3-C755-4909-A856-0DC1005C72AD}" presName="parentLeftMargin" presStyleLbl="node1" presStyleIdx="1" presStyleCnt="4"/>
      <dgm:spPr/>
      <dgm:t>
        <a:bodyPr/>
        <a:lstStyle/>
        <a:p>
          <a:endParaRPr lang="en-US"/>
        </a:p>
      </dgm:t>
    </dgm:pt>
    <dgm:pt modelId="{F74E755C-03DA-463F-932E-BB0BFDA69952}" type="pres">
      <dgm:prSet presAssocID="{70AEB4B3-C755-4909-A856-0DC1005C72AD}" presName="parentText" presStyleLbl="node1" presStyleIdx="2" presStyleCnt="4">
        <dgm:presLayoutVars>
          <dgm:chMax val="0"/>
          <dgm:bulletEnabled val="1"/>
        </dgm:presLayoutVars>
      </dgm:prSet>
      <dgm:spPr/>
      <dgm:t>
        <a:bodyPr/>
        <a:lstStyle/>
        <a:p>
          <a:endParaRPr lang="en-US"/>
        </a:p>
      </dgm:t>
    </dgm:pt>
    <dgm:pt modelId="{82F98D4B-EC57-459C-B5D5-65E88F73D425}" type="pres">
      <dgm:prSet presAssocID="{70AEB4B3-C755-4909-A856-0DC1005C72AD}" presName="negativeSpace" presStyleCnt="0"/>
      <dgm:spPr/>
    </dgm:pt>
    <dgm:pt modelId="{2BA8BF54-B1FE-4CAF-BF52-6991B08DDCA7}" type="pres">
      <dgm:prSet presAssocID="{70AEB4B3-C755-4909-A856-0DC1005C72AD}" presName="childText" presStyleLbl="conFgAcc1" presStyleIdx="2" presStyleCnt="4" custScaleX="87909" custLinFactNeighborX="2295">
        <dgm:presLayoutVars>
          <dgm:bulletEnabled val="1"/>
        </dgm:presLayoutVars>
      </dgm:prSet>
      <dgm:spPr>
        <a:ln w="38100">
          <a:solidFill>
            <a:srgbClr val="E2001A"/>
          </a:solidFill>
        </a:ln>
      </dgm:spPr>
    </dgm:pt>
    <dgm:pt modelId="{E1920070-538C-4AC6-9C58-359D3B0ADF91}" type="pres">
      <dgm:prSet presAssocID="{55090261-6D23-47CB-8FB3-C25B7E1A9CC6}" presName="spaceBetweenRectangles" presStyleCnt="0"/>
      <dgm:spPr/>
    </dgm:pt>
    <dgm:pt modelId="{F4449B1E-F8DA-42A1-8A01-B77A1C630F58}" type="pres">
      <dgm:prSet presAssocID="{C3F3BEE9-0B3E-4DF5-8248-9AAF857F6B69}" presName="parentLin" presStyleCnt="0"/>
      <dgm:spPr/>
    </dgm:pt>
    <dgm:pt modelId="{24C134AD-4DDB-4E5D-B54E-CB41FBB0C17D}" type="pres">
      <dgm:prSet presAssocID="{C3F3BEE9-0B3E-4DF5-8248-9AAF857F6B69}" presName="parentLeftMargin" presStyleLbl="node1" presStyleIdx="2" presStyleCnt="4"/>
      <dgm:spPr/>
      <dgm:t>
        <a:bodyPr/>
        <a:lstStyle/>
        <a:p>
          <a:endParaRPr lang="en-US"/>
        </a:p>
      </dgm:t>
    </dgm:pt>
    <dgm:pt modelId="{6BC96324-1BE5-4603-B0AF-51DD182E6268}" type="pres">
      <dgm:prSet presAssocID="{C3F3BEE9-0B3E-4DF5-8248-9AAF857F6B69}" presName="parentText" presStyleLbl="node1" presStyleIdx="3" presStyleCnt="4">
        <dgm:presLayoutVars>
          <dgm:chMax val="0"/>
          <dgm:bulletEnabled val="1"/>
        </dgm:presLayoutVars>
      </dgm:prSet>
      <dgm:spPr/>
      <dgm:t>
        <a:bodyPr/>
        <a:lstStyle/>
        <a:p>
          <a:endParaRPr lang="en-US"/>
        </a:p>
      </dgm:t>
    </dgm:pt>
    <dgm:pt modelId="{17E9B834-2FA9-4BC6-B2D9-B572C5EF62BC}" type="pres">
      <dgm:prSet presAssocID="{C3F3BEE9-0B3E-4DF5-8248-9AAF857F6B69}" presName="negativeSpace" presStyleCnt="0"/>
      <dgm:spPr/>
    </dgm:pt>
    <dgm:pt modelId="{8D5A3345-1B87-4934-A3CB-F2C695E3999E}" type="pres">
      <dgm:prSet presAssocID="{C3F3BEE9-0B3E-4DF5-8248-9AAF857F6B69}" presName="childText" presStyleLbl="conFgAcc1" presStyleIdx="3" presStyleCnt="4" custScaleX="87907" custLinFactNeighborX="2296">
        <dgm:presLayoutVars>
          <dgm:bulletEnabled val="1"/>
        </dgm:presLayoutVars>
      </dgm:prSet>
      <dgm:spPr>
        <a:ln w="38100">
          <a:solidFill>
            <a:srgbClr val="E2001A"/>
          </a:solidFill>
        </a:ln>
      </dgm:spPr>
    </dgm:pt>
  </dgm:ptLst>
  <dgm:cxnLst>
    <dgm:cxn modelId="{596208D3-DCA5-4242-A9CE-4043680CB889}" type="presOf" srcId="{C3F3BEE9-0B3E-4DF5-8248-9AAF857F6B69}" destId="{24C134AD-4DDB-4E5D-B54E-CB41FBB0C17D}" srcOrd="0" destOrd="0" presId="urn:microsoft.com/office/officeart/2005/8/layout/list1"/>
    <dgm:cxn modelId="{1595E7C0-54F8-43F7-9DE6-C585389ECCBC}" type="presOf" srcId="{F3E73F89-087A-48E0-A202-53CAFBD7BA1C}" destId="{76C7147B-4A1F-464F-9048-C7EAC03DE85F}" srcOrd="1" destOrd="0" presId="urn:microsoft.com/office/officeart/2005/8/layout/list1"/>
    <dgm:cxn modelId="{4D5BA6F0-BC0B-40CD-99B5-5CA2CB95E740}" srcId="{6C4A1C26-DD56-40C2-B338-2E5490289B1B}" destId="{70AEB4B3-C755-4909-A856-0DC1005C72AD}" srcOrd="2" destOrd="0" parTransId="{8682CBAA-18B8-4DCC-BD61-9E5E8DD041A2}" sibTransId="{55090261-6D23-47CB-8FB3-C25B7E1A9CC6}"/>
    <dgm:cxn modelId="{4223AB58-FBDA-4BDE-9543-4EF02ABE86EF}" srcId="{6C4A1C26-DD56-40C2-B338-2E5490289B1B}" destId="{C3F3BEE9-0B3E-4DF5-8248-9AAF857F6B69}" srcOrd="3" destOrd="0" parTransId="{704A06A7-C045-4BC0-8326-8EF41804B384}" sibTransId="{B99ECD6A-0E97-4865-BA1F-2609957D38B4}"/>
    <dgm:cxn modelId="{2F88FAB6-9B52-4C33-9F15-2E979F0AC5A4}" type="presOf" srcId="{F3E73F89-087A-48E0-A202-53CAFBD7BA1C}" destId="{6F0DCE6F-5D7D-4EDF-B98E-B3015C282101}" srcOrd="0" destOrd="0" presId="urn:microsoft.com/office/officeart/2005/8/layout/list1"/>
    <dgm:cxn modelId="{DB2E0B15-28A3-4A18-85B5-59AF1D235B19}" type="presOf" srcId="{70AEB4B3-C755-4909-A856-0DC1005C72AD}" destId="{3E541C21-4C6D-4773-8700-50D344D19221}" srcOrd="0" destOrd="0" presId="urn:microsoft.com/office/officeart/2005/8/layout/list1"/>
    <dgm:cxn modelId="{12C68C7B-A419-401C-9867-EDCEBD814973}" type="presOf" srcId="{C3F3BEE9-0B3E-4DF5-8248-9AAF857F6B69}" destId="{6BC96324-1BE5-4603-B0AF-51DD182E6268}" srcOrd="1" destOrd="0" presId="urn:microsoft.com/office/officeart/2005/8/layout/list1"/>
    <dgm:cxn modelId="{0E5CBF00-4563-4AF2-8BCD-50ADC378D70B}" type="presOf" srcId="{6C4A1C26-DD56-40C2-B338-2E5490289B1B}" destId="{E3877861-119B-4E97-830E-EDDEE1CF8400}" srcOrd="0" destOrd="0" presId="urn:microsoft.com/office/officeart/2005/8/layout/list1"/>
    <dgm:cxn modelId="{A2656D6B-B1F9-428E-9BF5-B511F3E9CC52}" srcId="{6C4A1C26-DD56-40C2-B338-2E5490289B1B}" destId="{F3E73F89-087A-48E0-A202-53CAFBD7BA1C}" srcOrd="1" destOrd="0" parTransId="{28780404-EA33-4ECF-A1A4-CE31445F6A1F}" sibTransId="{0F8861E0-7C6A-4C1E-ABA6-2120232B57CE}"/>
    <dgm:cxn modelId="{4F8ADB85-8DE5-430D-A791-A2719DA9EEDD}" type="presOf" srcId="{70AEB4B3-C755-4909-A856-0DC1005C72AD}" destId="{F74E755C-03DA-463F-932E-BB0BFDA69952}" srcOrd="1" destOrd="0" presId="urn:microsoft.com/office/officeart/2005/8/layout/list1"/>
    <dgm:cxn modelId="{1F63B1CC-2001-412E-A4E3-4AD63AAA60DD}" type="presOf" srcId="{41885C78-C1D4-4F30-8CA2-8D8D9F8E13CF}" destId="{99949F25-A079-41C2-B9D4-70212E414651}" srcOrd="0" destOrd="0" presId="urn:microsoft.com/office/officeart/2005/8/layout/list1"/>
    <dgm:cxn modelId="{0CD580D7-7AA4-474D-B598-F65857C7D194}" type="presOf" srcId="{41885C78-C1D4-4F30-8CA2-8D8D9F8E13CF}" destId="{851F1DF2-642D-4175-B5CE-AA30300A621D}" srcOrd="1" destOrd="0" presId="urn:microsoft.com/office/officeart/2005/8/layout/list1"/>
    <dgm:cxn modelId="{53460E31-A99E-4B6E-ABB2-C4026EEEE5F4}" srcId="{6C4A1C26-DD56-40C2-B338-2E5490289B1B}" destId="{41885C78-C1D4-4F30-8CA2-8D8D9F8E13CF}" srcOrd="0" destOrd="0" parTransId="{9E9679EB-1013-486B-9FBD-D21070CA1203}" sibTransId="{B1CED2AF-10BB-4147-9D1E-4A59F7685B4E}"/>
    <dgm:cxn modelId="{1734142A-40C9-4F4F-A975-1A253DA0FBCA}" type="presParOf" srcId="{E3877861-119B-4E97-830E-EDDEE1CF8400}" destId="{E6D98ECB-8E73-42EE-9872-62AD6189D1A8}" srcOrd="0" destOrd="0" presId="urn:microsoft.com/office/officeart/2005/8/layout/list1"/>
    <dgm:cxn modelId="{C42F47A0-030B-46AE-A3D5-B887F0C192FE}" type="presParOf" srcId="{E6D98ECB-8E73-42EE-9872-62AD6189D1A8}" destId="{99949F25-A079-41C2-B9D4-70212E414651}" srcOrd="0" destOrd="0" presId="urn:microsoft.com/office/officeart/2005/8/layout/list1"/>
    <dgm:cxn modelId="{6D07FDCC-7456-4493-8C66-2D5BD908E4DD}" type="presParOf" srcId="{E6D98ECB-8E73-42EE-9872-62AD6189D1A8}" destId="{851F1DF2-642D-4175-B5CE-AA30300A621D}" srcOrd="1" destOrd="0" presId="urn:microsoft.com/office/officeart/2005/8/layout/list1"/>
    <dgm:cxn modelId="{F9EA6D8C-886D-4F01-8E9D-2BF3A00ABE8B}" type="presParOf" srcId="{E3877861-119B-4E97-830E-EDDEE1CF8400}" destId="{21809ED6-D570-49BF-99F7-A3B645759613}" srcOrd="1" destOrd="0" presId="urn:microsoft.com/office/officeart/2005/8/layout/list1"/>
    <dgm:cxn modelId="{835F358F-F09F-47C5-BF64-F3DB38A76096}" type="presParOf" srcId="{E3877861-119B-4E97-830E-EDDEE1CF8400}" destId="{ED5787A2-80AA-4C0B-B91C-B1172000BA23}" srcOrd="2" destOrd="0" presId="urn:microsoft.com/office/officeart/2005/8/layout/list1"/>
    <dgm:cxn modelId="{0D2D5472-83AB-4CD3-9C3E-D5E788B8C90C}" type="presParOf" srcId="{E3877861-119B-4E97-830E-EDDEE1CF8400}" destId="{D7D27DE8-E2E6-4D61-8304-AC760A3BD25A}" srcOrd="3" destOrd="0" presId="urn:microsoft.com/office/officeart/2005/8/layout/list1"/>
    <dgm:cxn modelId="{265DC5ED-3DBF-4597-9D5D-3CAD88F6F8E3}" type="presParOf" srcId="{E3877861-119B-4E97-830E-EDDEE1CF8400}" destId="{11E0D836-6959-4C98-8A7E-FC48446C9947}" srcOrd="4" destOrd="0" presId="urn:microsoft.com/office/officeart/2005/8/layout/list1"/>
    <dgm:cxn modelId="{4B131DA2-CDAA-4D01-B1EC-209081C21B05}" type="presParOf" srcId="{11E0D836-6959-4C98-8A7E-FC48446C9947}" destId="{6F0DCE6F-5D7D-4EDF-B98E-B3015C282101}" srcOrd="0" destOrd="0" presId="urn:microsoft.com/office/officeart/2005/8/layout/list1"/>
    <dgm:cxn modelId="{AA49FACC-6641-4E53-978B-E528AE60155E}" type="presParOf" srcId="{11E0D836-6959-4C98-8A7E-FC48446C9947}" destId="{76C7147B-4A1F-464F-9048-C7EAC03DE85F}" srcOrd="1" destOrd="0" presId="urn:microsoft.com/office/officeart/2005/8/layout/list1"/>
    <dgm:cxn modelId="{C91DB0AD-38A9-428A-9276-18E3D3293E75}" type="presParOf" srcId="{E3877861-119B-4E97-830E-EDDEE1CF8400}" destId="{E35BBF2F-3798-46EF-894F-19927E000AA3}" srcOrd="5" destOrd="0" presId="urn:microsoft.com/office/officeart/2005/8/layout/list1"/>
    <dgm:cxn modelId="{1C280E10-0F3F-415F-BBE7-C63C99B38E21}" type="presParOf" srcId="{E3877861-119B-4E97-830E-EDDEE1CF8400}" destId="{03BB2EFA-EEF6-4EBC-8AAF-1B885B2381D2}" srcOrd="6" destOrd="0" presId="urn:microsoft.com/office/officeart/2005/8/layout/list1"/>
    <dgm:cxn modelId="{D587F8FB-25E6-4540-B07E-630B8D62676A}" type="presParOf" srcId="{E3877861-119B-4E97-830E-EDDEE1CF8400}" destId="{31A45962-6401-405E-AE9D-215D4A20FFAF}" srcOrd="7" destOrd="0" presId="urn:microsoft.com/office/officeart/2005/8/layout/list1"/>
    <dgm:cxn modelId="{41C6E969-480E-4D2B-9910-466887747B18}" type="presParOf" srcId="{E3877861-119B-4E97-830E-EDDEE1CF8400}" destId="{656E5E4F-5F35-4D80-B1C9-25C318DD1AD9}" srcOrd="8" destOrd="0" presId="urn:microsoft.com/office/officeart/2005/8/layout/list1"/>
    <dgm:cxn modelId="{63BAC73E-48B3-431E-8A32-F4359784A3A4}" type="presParOf" srcId="{656E5E4F-5F35-4D80-B1C9-25C318DD1AD9}" destId="{3E541C21-4C6D-4773-8700-50D344D19221}" srcOrd="0" destOrd="0" presId="urn:microsoft.com/office/officeart/2005/8/layout/list1"/>
    <dgm:cxn modelId="{481C0B53-5E68-48A7-B099-AD4963544DD5}" type="presParOf" srcId="{656E5E4F-5F35-4D80-B1C9-25C318DD1AD9}" destId="{F74E755C-03DA-463F-932E-BB0BFDA69952}" srcOrd="1" destOrd="0" presId="urn:microsoft.com/office/officeart/2005/8/layout/list1"/>
    <dgm:cxn modelId="{C4DDF261-75D8-4902-A553-7BD0E7491F8E}" type="presParOf" srcId="{E3877861-119B-4E97-830E-EDDEE1CF8400}" destId="{82F98D4B-EC57-459C-B5D5-65E88F73D425}" srcOrd="9" destOrd="0" presId="urn:microsoft.com/office/officeart/2005/8/layout/list1"/>
    <dgm:cxn modelId="{1641F5C3-FBDD-4850-9C55-B6521B62ACA4}" type="presParOf" srcId="{E3877861-119B-4E97-830E-EDDEE1CF8400}" destId="{2BA8BF54-B1FE-4CAF-BF52-6991B08DDCA7}" srcOrd="10" destOrd="0" presId="urn:microsoft.com/office/officeart/2005/8/layout/list1"/>
    <dgm:cxn modelId="{B7853C41-7C0F-4580-BA79-A90098FFE6FE}" type="presParOf" srcId="{E3877861-119B-4E97-830E-EDDEE1CF8400}" destId="{E1920070-538C-4AC6-9C58-359D3B0ADF91}" srcOrd="11" destOrd="0" presId="urn:microsoft.com/office/officeart/2005/8/layout/list1"/>
    <dgm:cxn modelId="{C81D6636-6B2E-40FB-93DD-BB26D78C4C10}" type="presParOf" srcId="{E3877861-119B-4E97-830E-EDDEE1CF8400}" destId="{F4449B1E-F8DA-42A1-8A01-B77A1C630F58}" srcOrd="12" destOrd="0" presId="urn:microsoft.com/office/officeart/2005/8/layout/list1"/>
    <dgm:cxn modelId="{3DB0A150-C6D9-49A6-807E-9C426B660F6F}" type="presParOf" srcId="{F4449B1E-F8DA-42A1-8A01-B77A1C630F58}" destId="{24C134AD-4DDB-4E5D-B54E-CB41FBB0C17D}" srcOrd="0" destOrd="0" presId="urn:microsoft.com/office/officeart/2005/8/layout/list1"/>
    <dgm:cxn modelId="{2A1FFC9A-B6C5-4C71-9A4A-28F798C1B65E}" type="presParOf" srcId="{F4449B1E-F8DA-42A1-8A01-B77A1C630F58}" destId="{6BC96324-1BE5-4603-B0AF-51DD182E6268}" srcOrd="1" destOrd="0" presId="urn:microsoft.com/office/officeart/2005/8/layout/list1"/>
    <dgm:cxn modelId="{E41A4ADD-246A-42C2-9D39-52B3DEE8DC3E}" type="presParOf" srcId="{E3877861-119B-4E97-830E-EDDEE1CF8400}" destId="{17E9B834-2FA9-4BC6-B2D9-B572C5EF62BC}" srcOrd="13" destOrd="0" presId="urn:microsoft.com/office/officeart/2005/8/layout/list1"/>
    <dgm:cxn modelId="{208EDB34-9F46-4584-B1BC-1E011FF2C1C6}" type="presParOf" srcId="{E3877861-119B-4E97-830E-EDDEE1CF8400}" destId="{8D5A3345-1B87-4934-A3CB-F2C695E3999E}" srcOrd="14" destOrd="0" presId="urn:microsoft.com/office/officeart/2005/8/layout/list1"/>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CBBC8-DEFC-417D-AFA7-85A7D1FA0485}">
      <dsp:nvSpPr>
        <dsp:cNvPr id="0" name=""/>
        <dsp:cNvSpPr/>
      </dsp:nvSpPr>
      <dsp:spPr>
        <a:xfrm>
          <a:off x="0" y="0"/>
          <a:ext cx="3276600" cy="628897"/>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Arial" panose="020B0604020202020204" pitchFamily="34" charset="0"/>
              <a:cs typeface="Arial" panose="020B0604020202020204" pitchFamily="34" charset="0"/>
            </a:rPr>
            <a:t>PROCLAMACIÓN</a:t>
          </a:r>
          <a:endParaRPr lang="en-US" sz="2800" kern="1200" dirty="0">
            <a:solidFill>
              <a:schemeClr val="tx1"/>
            </a:solidFill>
            <a:latin typeface="Arial" panose="020B0604020202020204" pitchFamily="34" charset="0"/>
            <a:cs typeface="Arial" panose="020B0604020202020204" pitchFamily="34" charset="0"/>
          </a:endParaRPr>
        </a:p>
      </dsp:txBody>
      <dsp:txXfrm>
        <a:off x="30700" y="30700"/>
        <a:ext cx="3215200" cy="567497"/>
      </dsp:txXfrm>
    </dsp:sp>
    <dsp:sp modelId="{3A901E76-4A22-44CC-8C06-2E9EE3961959}">
      <dsp:nvSpPr>
        <dsp:cNvPr id="0" name=""/>
        <dsp:cNvSpPr/>
      </dsp:nvSpPr>
      <dsp:spPr>
        <a:xfrm>
          <a:off x="0" y="643507"/>
          <a:ext cx="3276600" cy="628897"/>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Arial" panose="020B0604020202020204" pitchFamily="34" charset="0"/>
              <a:cs typeface="Arial" panose="020B0604020202020204" pitchFamily="34" charset="0"/>
            </a:rPr>
            <a:t>ENSEÑANZA</a:t>
          </a:r>
          <a:endParaRPr lang="en-US" sz="2800" kern="1200" dirty="0">
            <a:solidFill>
              <a:schemeClr val="tx1"/>
            </a:solidFill>
            <a:latin typeface="Arial" panose="020B0604020202020204" pitchFamily="34" charset="0"/>
            <a:cs typeface="Arial" panose="020B0604020202020204" pitchFamily="34" charset="0"/>
          </a:endParaRPr>
        </a:p>
      </dsp:txBody>
      <dsp:txXfrm>
        <a:off x="30700" y="674207"/>
        <a:ext cx="3215200" cy="567497"/>
      </dsp:txXfrm>
    </dsp:sp>
    <dsp:sp modelId="{A2825716-4E55-4EB2-8B2F-5D67107C1876}">
      <dsp:nvSpPr>
        <dsp:cNvPr id="0" name=""/>
        <dsp:cNvSpPr/>
      </dsp:nvSpPr>
      <dsp:spPr>
        <a:xfrm>
          <a:off x="0" y="1285751"/>
          <a:ext cx="3276600" cy="628897"/>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Arial" panose="020B0604020202020204" pitchFamily="34" charset="0"/>
              <a:cs typeface="Arial" panose="020B0604020202020204" pitchFamily="34" charset="0"/>
            </a:rPr>
            <a:t>SERVICIO</a:t>
          </a:r>
          <a:endParaRPr lang="en-US" sz="2800" kern="1200" dirty="0">
            <a:solidFill>
              <a:schemeClr val="tx1"/>
            </a:solidFill>
            <a:latin typeface="Arial" panose="020B0604020202020204" pitchFamily="34" charset="0"/>
            <a:cs typeface="Arial" panose="020B0604020202020204" pitchFamily="34" charset="0"/>
          </a:endParaRPr>
        </a:p>
      </dsp:txBody>
      <dsp:txXfrm>
        <a:off x="30700" y="1316451"/>
        <a:ext cx="3215200" cy="567497"/>
      </dsp:txXfrm>
    </dsp:sp>
    <dsp:sp modelId="{530D7DEC-2CE7-456F-B20A-8E2F676EBC20}">
      <dsp:nvSpPr>
        <dsp:cNvPr id="0" name=""/>
        <dsp:cNvSpPr/>
      </dsp:nvSpPr>
      <dsp:spPr>
        <a:xfrm>
          <a:off x="0" y="1927994"/>
          <a:ext cx="3276600" cy="628897"/>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Arial" panose="020B0604020202020204" pitchFamily="34" charset="0"/>
              <a:cs typeface="Arial" panose="020B0604020202020204" pitchFamily="34" charset="0"/>
            </a:rPr>
            <a:t>COMUNIÓN</a:t>
          </a:r>
          <a:endParaRPr lang="en-US" sz="2800" kern="1200" dirty="0">
            <a:solidFill>
              <a:schemeClr val="tx1"/>
            </a:solidFill>
            <a:latin typeface="Arial" panose="020B0604020202020204" pitchFamily="34" charset="0"/>
            <a:cs typeface="Arial" panose="020B0604020202020204" pitchFamily="34" charset="0"/>
          </a:endParaRPr>
        </a:p>
      </dsp:txBody>
      <dsp:txXfrm>
        <a:off x="30700" y="1958694"/>
        <a:ext cx="3215200" cy="567497"/>
      </dsp:txXfrm>
    </dsp:sp>
    <dsp:sp modelId="{842A30F5-0001-41EB-B277-ECAD00BE1A14}">
      <dsp:nvSpPr>
        <dsp:cNvPr id="0" name=""/>
        <dsp:cNvSpPr/>
      </dsp:nvSpPr>
      <dsp:spPr>
        <a:xfrm>
          <a:off x="0" y="2570237"/>
          <a:ext cx="3276600" cy="628897"/>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Arial" panose="020B0604020202020204" pitchFamily="34" charset="0"/>
              <a:cs typeface="Arial" panose="020B0604020202020204" pitchFamily="34" charset="0"/>
            </a:rPr>
            <a:t>ADORACIÓN</a:t>
          </a:r>
          <a:endParaRPr lang="en-US" sz="2800" kern="1200" dirty="0">
            <a:solidFill>
              <a:schemeClr val="tx1"/>
            </a:solidFill>
            <a:latin typeface="Arial" panose="020B0604020202020204" pitchFamily="34" charset="0"/>
            <a:cs typeface="Arial" panose="020B0604020202020204" pitchFamily="34" charset="0"/>
          </a:endParaRPr>
        </a:p>
      </dsp:txBody>
      <dsp:txXfrm>
        <a:off x="30700" y="2600937"/>
        <a:ext cx="3215200" cy="567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E62A1-C144-460B-8189-38A4A4FEF48A}">
      <dsp:nvSpPr>
        <dsp:cNvPr id="0" name=""/>
        <dsp:cNvSpPr/>
      </dsp:nvSpPr>
      <dsp:spPr>
        <a:xfrm>
          <a:off x="0" y="2500020"/>
          <a:ext cx="4572000" cy="546943"/>
        </a:xfrm>
        <a:prstGeom prst="rect">
          <a:avLst/>
        </a:prstGeom>
        <a:solidFill>
          <a:schemeClr val="bg1"/>
        </a:solidFill>
        <a:ln w="38100" cap="flat" cmpd="sng" algn="ctr">
          <a:solidFill>
            <a:srgbClr val="E2001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tx1"/>
              </a:solidFill>
              <a:latin typeface="Arial" panose="020B0604020202020204" pitchFamily="34" charset="0"/>
              <a:cs typeface="Arial" panose="020B0604020202020204" pitchFamily="34" charset="0"/>
            </a:rPr>
            <a:t>Comprometido</a:t>
          </a:r>
          <a:endParaRPr lang="en-US" sz="2400" kern="1200" dirty="0">
            <a:solidFill>
              <a:schemeClr val="tx1"/>
            </a:solidFill>
            <a:latin typeface="Arial" panose="020B0604020202020204" pitchFamily="34" charset="0"/>
            <a:cs typeface="Arial" panose="020B0604020202020204" pitchFamily="34" charset="0"/>
          </a:endParaRPr>
        </a:p>
      </dsp:txBody>
      <dsp:txXfrm>
        <a:off x="0" y="2500020"/>
        <a:ext cx="4572000" cy="546943"/>
      </dsp:txXfrm>
    </dsp:sp>
    <dsp:sp modelId="{550DBD26-54BC-4A35-84F0-8217F1ABD88B}">
      <dsp:nvSpPr>
        <dsp:cNvPr id="0" name=""/>
        <dsp:cNvSpPr/>
      </dsp:nvSpPr>
      <dsp:spPr>
        <a:xfrm rot="10800000">
          <a:off x="0" y="1667025"/>
          <a:ext cx="4572000" cy="841198"/>
        </a:xfrm>
        <a:prstGeom prst="upArrowCallout">
          <a:avLst/>
        </a:prstGeom>
        <a:solidFill>
          <a:schemeClr val="bg1"/>
        </a:solidFill>
        <a:ln w="38100" cap="flat" cmpd="sng" algn="ctr">
          <a:solidFill>
            <a:srgbClr val="E2001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tx1"/>
              </a:solidFill>
              <a:latin typeface="Arial" panose="020B0604020202020204" pitchFamily="34" charset="0"/>
              <a:cs typeface="Arial" panose="020B0604020202020204" pitchFamily="34" charset="0"/>
            </a:rPr>
            <a:t>Carácter</a:t>
          </a:r>
          <a:endParaRPr lang="en-US" sz="2400" kern="1200" dirty="0">
            <a:solidFill>
              <a:schemeClr val="tx1"/>
            </a:solidFill>
            <a:latin typeface="Arial" panose="020B0604020202020204" pitchFamily="34" charset="0"/>
            <a:cs typeface="Arial" panose="020B0604020202020204" pitchFamily="34" charset="0"/>
          </a:endParaRPr>
        </a:p>
      </dsp:txBody>
      <dsp:txXfrm rot="10800000">
        <a:off x="0" y="1667025"/>
        <a:ext cx="4572000" cy="546585"/>
      </dsp:txXfrm>
    </dsp:sp>
    <dsp:sp modelId="{78650C84-7E7B-4B4C-8C91-9D6EF77A6AFC}">
      <dsp:nvSpPr>
        <dsp:cNvPr id="0" name=""/>
        <dsp:cNvSpPr/>
      </dsp:nvSpPr>
      <dsp:spPr>
        <a:xfrm rot="10800000">
          <a:off x="0" y="834030"/>
          <a:ext cx="4572000" cy="841198"/>
        </a:xfrm>
        <a:prstGeom prst="upArrowCallout">
          <a:avLst/>
        </a:prstGeom>
        <a:solidFill>
          <a:schemeClr val="bg1"/>
        </a:solidFill>
        <a:ln w="38100" cap="flat" cmpd="sng" algn="ctr">
          <a:solidFill>
            <a:srgbClr val="E2001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tx1"/>
              </a:solidFill>
              <a:latin typeface="Arial" panose="020B0604020202020204" pitchFamily="34" charset="0"/>
              <a:cs typeface="Arial" panose="020B0604020202020204" pitchFamily="34" charset="0"/>
            </a:rPr>
            <a:t>Pensamiento</a:t>
          </a:r>
          <a:endParaRPr lang="en-US" sz="2400" kern="1200" dirty="0">
            <a:solidFill>
              <a:schemeClr val="tx1"/>
            </a:solidFill>
            <a:latin typeface="Arial" panose="020B0604020202020204" pitchFamily="34" charset="0"/>
            <a:cs typeface="Arial" panose="020B0604020202020204" pitchFamily="34" charset="0"/>
          </a:endParaRPr>
        </a:p>
      </dsp:txBody>
      <dsp:txXfrm rot="10800000">
        <a:off x="0" y="834030"/>
        <a:ext cx="4572000" cy="546585"/>
      </dsp:txXfrm>
    </dsp:sp>
    <dsp:sp modelId="{A9C9552B-6055-4095-8B65-1FCA90D3F2CF}">
      <dsp:nvSpPr>
        <dsp:cNvPr id="0" name=""/>
        <dsp:cNvSpPr/>
      </dsp:nvSpPr>
      <dsp:spPr>
        <a:xfrm rot="10800000">
          <a:off x="0" y="1036"/>
          <a:ext cx="4572000" cy="841198"/>
        </a:xfrm>
        <a:prstGeom prst="upArrowCallout">
          <a:avLst/>
        </a:prstGeom>
        <a:solidFill>
          <a:schemeClr val="bg1"/>
        </a:solidFill>
        <a:ln w="38100" cap="flat" cmpd="sng" algn="ctr">
          <a:solidFill>
            <a:srgbClr val="E2001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tx1"/>
              </a:solidFill>
              <a:latin typeface="Arial" panose="020B0604020202020204" pitchFamily="34" charset="0"/>
              <a:cs typeface="Arial" panose="020B0604020202020204" pitchFamily="34" charset="0"/>
            </a:rPr>
            <a:t>Conducta</a:t>
          </a:r>
          <a:endParaRPr lang="en-US" sz="2400" kern="1200" dirty="0">
            <a:solidFill>
              <a:schemeClr val="tx1"/>
            </a:solidFill>
            <a:latin typeface="Arial" panose="020B0604020202020204" pitchFamily="34" charset="0"/>
            <a:cs typeface="Arial" panose="020B0604020202020204" pitchFamily="34" charset="0"/>
          </a:endParaRPr>
        </a:p>
      </dsp:txBody>
      <dsp:txXfrm rot="10800000">
        <a:off x="0" y="1036"/>
        <a:ext cx="4572000" cy="546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D14EA-5F75-4ABC-A995-E86E4181F2C3}">
      <dsp:nvSpPr>
        <dsp:cNvPr id="0" name=""/>
        <dsp:cNvSpPr/>
      </dsp:nvSpPr>
      <dsp:spPr>
        <a:xfrm>
          <a:off x="0" y="11671"/>
          <a:ext cx="6096000" cy="577284"/>
        </a:xfrm>
        <a:prstGeom prst="roundRect">
          <a:avLst/>
        </a:prstGeom>
        <a:solidFill>
          <a:schemeClr val="bg1"/>
        </a:solidFill>
        <a:ln w="38100" cap="flat" cmpd="sng" algn="ctr">
          <a:solidFill>
            <a:srgbClr val="00903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1"/>
              </a:solidFill>
              <a:latin typeface="Arial" panose="020B0604020202020204" pitchFamily="34" charset="0"/>
              <a:cs typeface="Arial" panose="020B0604020202020204" pitchFamily="34" charset="0"/>
            </a:rPr>
            <a:t>El servicio hacia y con la comunidad como consecuencia del evangelismo.</a:t>
          </a:r>
          <a:endParaRPr lang="en-US" sz="2000" kern="1200" dirty="0">
            <a:solidFill>
              <a:schemeClr val="tx1"/>
            </a:solidFill>
            <a:latin typeface="Arial" panose="020B0604020202020204" pitchFamily="34" charset="0"/>
            <a:cs typeface="Arial" panose="020B0604020202020204" pitchFamily="34" charset="0"/>
          </a:endParaRPr>
        </a:p>
      </dsp:txBody>
      <dsp:txXfrm>
        <a:off x="28181" y="39852"/>
        <a:ext cx="6039638" cy="520922"/>
      </dsp:txXfrm>
    </dsp:sp>
    <dsp:sp modelId="{7427035D-7C5D-47EA-AE93-8BD28AF521E9}">
      <dsp:nvSpPr>
        <dsp:cNvPr id="0" name=""/>
        <dsp:cNvSpPr/>
      </dsp:nvSpPr>
      <dsp:spPr>
        <a:xfrm>
          <a:off x="0" y="679556"/>
          <a:ext cx="609600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latin typeface="Arial" panose="020B0604020202020204" pitchFamily="34" charset="0"/>
            <a:cs typeface="Arial" panose="020B0604020202020204" pitchFamily="34" charset="0"/>
          </a:endParaRPr>
        </a:p>
      </dsp:txBody>
      <dsp:txXfrm>
        <a:off x="0" y="679556"/>
        <a:ext cx="6096000" cy="728640"/>
      </dsp:txXfrm>
    </dsp:sp>
    <dsp:sp modelId="{17AF563F-2627-4FD0-BD1D-C49A8961B5CE}">
      <dsp:nvSpPr>
        <dsp:cNvPr id="0" name=""/>
        <dsp:cNvSpPr/>
      </dsp:nvSpPr>
      <dsp:spPr>
        <a:xfrm>
          <a:off x="0" y="1018335"/>
          <a:ext cx="6096000" cy="652939"/>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1"/>
              </a:solidFill>
              <a:latin typeface="Arial" panose="020B0604020202020204" pitchFamily="34" charset="0"/>
              <a:cs typeface="Arial" panose="020B0604020202020204" pitchFamily="34" charset="0"/>
            </a:rPr>
            <a:t>El servicio hacia y con la comunidad como puente al evangelismo.</a:t>
          </a:r>
          <a:endParaRPr lang="en-US" sz="2000" kern="1200" dirty="0">
            <a:solidFill>
              <a:schemeClr val="tx1"/>
            </a:solidFill>
            <a:latin typeface="Arial" panose="020B0604020202020204" pitchFamily="34" charset="0"/>
            <a:cs typeface="Arial" panose="020B0604020202020204" pitchFamily="34" charset="0"/>
          </a:endParaRPr>
        </a:p>
      </dsp:txBody>
      <dsp:txXfrm>
        <a:off x="31874" y="1050209"/>
        <a:ext cx="6032252" cy="589191"/>
      </dsp:txXfrm>
    </dsp:sp>
    <dsp:sp modelId="{85E0501F-B772-4AF2-9803-F863EB6CECB9}">
      <dsp:nvSpPr>
        <dsp:cNvPr id="0" name=""/>
        <dsp:cNvSpPr/>
      </dsp:nvSpPr>
      <dsp:spPr>
        <a:xfrm>
          <a:off x="0" y="1790144"/>
          <a:ext cx="609600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latin typeface="Arial" panose="020B0604020202020204" pitchFamily="34" charset="0"/>
            <a:cs typeface="Arial" panose="020B0604020202020204" pitchFamily="34" charset="0"/>
          </a:endParaRPr>
        </a:p>
      </dsp:txBody>
      <dsp:txXfrm>
        <a:off x="0" y="1790144"/>
        <a:ext cx="6096000" cy="728640"/>
      </dsp:txXfrm>
    </dsp:sp>
    <dsp:sp modelId="{BD5B7BF2-8AF5-43A4-9441-E1997F4BF25C}">
      <dsp:nvSpPr>
        <dsp:cNvPr id="0" name=""/>
        <dsp:cNvSpPr/>
      </dsp:nvSpPr>
      <dsp:spPr>
        <a:xfrm>
          <a:off x="0" y="2319531"/>
          <a:ext cx="6096000" cy="596154"/>
        </a:xfrm>
        <a:prstGeom prst="roundRect">
          <a:avLst/>
        </a:prstGeom>
        <a:solidFill>
          <a:schemeClr val="bg1"/>
        </a:solidFill>
        <a:ln w="38100" cap="flat" cmpd="sng" algn="ctr">
          <a:solidFill>
            <a:srgbClr val="E641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1"/>
              </a:solidFill>
              <a:latin typeface="Arial" panose="020B0604020202020204" pitchFamily="34" charset="0"/>
              <a:cs typeface="Arial" panose="020B0604020202020204" pitchFamily="34" charset="0"/>
            </a:rPr>
            <a:t>El servicio hacia y con la comunidad como acompañante del evangelismo.</a:t>
          </a:r>
          <a:endParaRPr lang="en-US" sz="2000" kern="1200" dirty="0" smtClean="0">
            <a:solidFill>
              <a:schemeClr val="tx1"/>
            </a:solidFill>
            <a:latin typeface="Arial" panose="020B0604020202020204" pitchFamily="34" charset="0"/>
            <a:cs typeface="Arial" panose="020B0604020202020204" pitchFamily="34" charset="0"/>
          </a:endParaRPr>
        </a:p>
      </dsp:txBody>
      <dsp:txXfrm>
        <a:off x="29102" y="2348633"/>
        <a:ext cx="6037796" cy="537950"/>
      </dsp:txXfrm>
    </dsp:sp>
    <dsp:sp modelId="{B63BA24D-09C7-4849-96B7-F9B97EE8834B}">
      <dsp:nvSpPr>
        <dsp:cNvPr id="0" name=""/>
        <dsp:cNvSpPr/>
      </dsp:nvSpPr>
      <dsp:spPr>
        <a:xfrm>
          <a:off x="0" y="2974320"/>
          <a:ext cx="609600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latin typeface="Arial" panose="020B0604020202020204" pitchFamily="34" charset="0"/>
            <a:cs typeface="Arial" panose="020B0604020202020204" pitchFamily="34" charset="0"/>
          </a:endParaRPr>
        </a:p>
      </dsp:txBody>
      <dsp:txXfrm>
        <a:off x="0" y="2974320"/>
        <a:ext cx="6096000" cy="728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787A2-80AA-4C0B-B91C-B1172000BA23}">
      <dsp:nvSpPr>
        <dsp:cNvPr id="0" name=""/>
        <dsp:cNvSpPr/>
      </dsp:nvSpPr>
      <dsp:spPr>
        <a:xfrm>
          <a:off x="164774" y="516979"/>
          <a:ext cx="5295839" cy="579600"/>
        </a:xfrm>
        <a:prstGeom prst="rect">
          <a:avLst/>
        </a:prstGeom>
        <a:solidFill>
          <a:schemeClr val="lt1">
            <a:alpha val="90000"/>
            <a:hueOff val="0"/>
            <a:satOff val="0"/>
            <a:lumOff val="0"/>
            <a:alphaOff val="0"/>
          </a:schemeClr>
        </a:solidFill>
        <a:ln w="38100" cap="flat" cmpd="sng" algn="ctr">
          <a:solidFill>
            <a:srgbClr val="E2001A"/>
          </a:solidFill>
          <a:prstDash val="solid"/>
        </a:ln>
        <a:effectLst/>
      </dsp:spPr>
      <dsp:style>
        <a:lnRef idx="2">
          <a:scrgbClr r="0" g="0" b="0"/>
        </a:lnRef>
        <a:fillRef idx="1">
          <a:scrgbClr r="0" g="0" b="0"/>
        </a:fillRef>
        <a:effectRef idx="0">
          <a:scrgbClr r="0" g="0" b="0"/>
        </a:effectRef>
        <a:fontRef idx="minor"/>
      </dsp:style>
    </dsp:sp>
    <dsp:sp modelId="{851F1DF2-642D-4175-B5CE-AA30300A621D}">
      <dsp:nvSpPr>
        <dsp:cNvPr id="0" name=""/>
        <dsp:cNvSpPr/>
      </dsp:nvSpPr>
      <dsp:spPr>
        <a:xfrm>
          <a:off x="304800" y="7539"/>
          <a:ext cx="4267200" cy="678960"/>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Arial" panose="020B0604020202020204" pitchFamily="34" charset="0"/>
              <a:cs typeface="Arial" panose="020B0604020202020204" pitchFamily="34" charset="0"/>
            </a:rPr>
            <a:t>*</a:t>
          </a:r>
          <a:r>
            <a:rPr lang="en-US" sz="1800" kern="1200" dirty="0" err="1" smtClean="0">
              <a:solidFill>
                <a:schemeClr val="tx1"/>
              </a:solidFill>
              <a:latin typeface="Arial" panose="020B0604020202020204" pitchFamily="34" charset="0"/>
              <a:cs typeface="Arial" panose="020B0604020202020204" pitchFamily="34" charset="0"/>
            </a:rPr>
            <a:t>Calidad</a:t>
          </a:r>
          <a:r>
            <a:rPr lang="en-US" sz="1800" kern="1200" dirty="0" smtClean="0">
              <a:solidFill>
                <a:schemeClr val="tx1"/>
              </a:solidFill>
              <a:latin typeface="Arial" panose="020B0604020202020204" pitchFamily="34" charset="0"/>
              <a:cs typeface="Arial" panose="020B0604020202020204" pitchFamily="34" charset="0"/>
            </a:rPr>
            <a:t> </a:t>
          </a:r>
          <a:r>
            <a:rPr lang="en-US" sz="1800" kern="1200" dirty="0" err="1" smtClean="0">
              <a:solidFill>
                <a:schemeClr val="tx1"/>
              </a:solidFill>
              <a:latin typeface="Arial" panose="020B0604020202020204" pitchFamily="34" charset="0"/>
              <a:cs typeface="Arial" panose="020B0604020202020204" pitchFamily="34" charset="0"/>
            </a:rPr>
            <a:t>Bienvenida</a:t>
          </a:r>
          <a:r>
            <a:rPr lang="en-US" sz="1800" kern="1200" dirty="0" smtClean="0">
              <a:solidFill>
                <a:schemeClr val="tx1"/>
              </a:solidFill>
              <a:latin typeface="Arial" panose="020B0604020202020204" pitchFamily="34" charset="0"/>
              <a:cs typeface="Arial" panose="020B0604020202020204" pitchFamily="34" charset="0"/>
            </a:rPr>
            <a:t> a los </a:t>
          </a:r>
          <a:r>
            <a:rPr lang="en-US" sz="1800" kern="1200" dirty="0" err="1" smtClean="0">
              <a:solidFill>
                <a:schemeClr val="tx1"/>
              </a:solidFill>
              <a:latin typeface="Arial" panose="020B0604020202020204" pitchFamily="34" charset="0"/>
              <a:cs typeface="Arial" panose="020B0604020202020204" pitchFamily="34" charset="0"/>
            </a:rPr>
            <a:t>Visitantes</a:t>
          </a:r>
          <a:endParaRPr lang="en-US" sz="1800" kern="1200" dirty="0" smtClean="0">
            <a:solidFill>
              <a:schemeClr val="tx1"/>
            </a:solidFill>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r>
            <a:rPr lang="en-US" sz="1800" kern="1200" dirty="0" smtClean="0">
              <a:solidFill>
                <a:schemeClr val="tx1"/>
              </a:solidFill>
              <a:latin typeface="Arial" panose="020B0604020202020204" pitchFamily="34" charset="0"/>
              <a:cs typeface="Arial" panose="020B0604020202020204" pitchFamily="34" charset="0"/>
            </a:rPr>
            <a:t>*</a:t>
          </a:r>
          <a:r>
            <a:rPr lang="en-US" sz="1800" kern="1200" dirty="0" err="1" smtClean="0">
              <a:solidFill>
                <a:schemeClr val="tx1"/>
              </a:solidFill>
              <a:latin typeface="Arial" panose="020B0604020202020204" pitchFamily="34" charset="0"/>
              <a:cs typeface="Arial" panose="020B0604020202020204" pitchFamily="34" charset="0"/>
            </a:rPr>
            <a:t>Seguimiento</a:t>
          </a:r>
          <a:r>
            <a:rPr lang="en-US" sz="1800" kern="1200" dirty="0" smtClean="0">
              <a:solidFill>
                <a:schemeClr val="tx1"/>
              </a:solidFill>
              <a:latin typeface="Arial" panose="020B0604020202020204" pitchFamily="34" charset="0"/>
              <a:cs typeface="Arial" panose="020B0604020202020204" pitchFamily="34" charset="0"/>
            </a:rPr>
            <a:t> y A. E. a los </a:t>
          </a:r>
          <a:r>
            <a:rPr lang="en-US" sz="1800" kern="1200" dirty="0" err="1" smtClean="0">
              <a:solidFill>
                <a:schemeClr val="tx1"/>
              </a:solidFill>
              <a:latin typeface="Arial" panose="020B0604020202020204" pitchFamily="34" charset="0"/>
              <a:cs typeface="Arial" panose="020B0604020202020204" pitchFamily="34" charset="0"/>
            </a:rPr>
            <a:t>Visitantes</a:t>
          </a:r>
          <a:endParaRPr lang="en-US" sz="1800" kern="1200" dirty="0">
            <a:solidFill>
              <a:schemeClr val="tx1"/>
            </a:solidFill>
            <a:latin typeface="Arial" panose="020B0604020202020204" pitchFamily="34" charset="0"/>
            <a:cs typeface="Arial" panose="020B0604020202020204" pitchFamily="34" charset="0"/>
          </a:endParaRPr>
        </a:p>
      </dsp:txBody>
      <dsp:txXfrm>
        <a:off x="337944" y="40683"/>
        <a:ext cx="4200912" cy="612672"/>
      </dsp:txXfrm>
    </dsp:sp>
    <dsp:sp modelId="{03BB2EFA-EEF6-4EBC-8AAF-1B885B2381D2}">
      <dsp:nvSpPr>
        <dsp:cNvPr id="0" name=""/>
        <dsp:cNvSpPr/>
      </dsp:nvSpPr>
      <dsp:spPr>
        <a:xfrm>
          <a:off x="139964" y="1390300"/>
          <a:ext cx="5358871" cy="579600"/>
        </a:xfrm>
        <a:prstGeom prst="rect">
          <a:avLst/>
        </a:prstGeom>
        <a:solidFill>
          <a:schemeClr val="lt1">
            <a:alpha val="90000"/>
            <a:hueOff val="0"/>
            <a:satOff val="0"/>
            <a:lumOff val="0"/>
            <a:alphaOff val="0"/>
          </a:schemeClr>
        </a:solidFill>
        <a:ln w="38100" cap="flat" cmpd="sng" algn="ctr">
          <a:solidFill>
            <a:srgbClr val="E2001A"/>
          </a:solidFill>
          <a:prstDash val="solid"/>
        </a:ln>
        <a:effectLst/>
      </dsp:spPr>
      <dsp:style>
        <a:lnRef idx="2">
          <a:scrgbClr r="0" g="0" b="0"/>
        </a:lnRef>
        <a:fillRef idx="1">
          <a:scrgbClr r="0" g="0" b="0"/>
        </a:fillRef>
        <a:effectRef idx="0">
          <a:scrgbClr r="0" g="0" b="0"/>
        </a:effectRef>
        <a:fontRef idx="minor"/>
      </dsp:style>
    </dsp:sp>
    <dsp:sp modelId="{76C7147B-4A1F-464F-9048-C7EAC03DE85F}">
      <dsp:nvSpPr>
        <dsp:cNvPr id="0" name=""/>
        <dsp:cNvSpPr/>
      </dsp:nvSpPr>
      <dsp:spPr>
        <a:xfrm>
          <a:off x="304800" y="1050819"/>
          <a:ext cx="4267200" cy="678960"/>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err="1" smtClean="0">
              <a:solidFill>
                <a:schemeClr val="tx1"/>
              </a:solidFill>
              <a:latin typeface="Arial" panose="020B0604020202020204" pitchFamily="34" charset="0"/>
              <a:cs typeface="Arial" panose="020B0604020202020204" pitchFamily="34" charset="0"/>
            </a:rPr>
            <a:t>Espacio</a:t>
          </a:r>
          <a:r>
            <a:rPr lang="en-US" sz="1800" kern="1200" dirty="0" smtClean="0">
              <a:solidFill>
                <a:schemeClr val="tx1"/>
              </a:solidFill>
              <a:latin typeface="Arial" panose="020B0604020202020204" pitchFamily="34" charset="0"/>
              <a:cs typeface="Arial" panose="020B0604020202020204" pitchFamily="34" charset="0"/>
            </a:rPr>
            <a:t> </a:t>
          </a:r>
          <a:r>
            <a:rPr lang="en-US" sz="1800" kern="1200" dirty="0" err="1" smtClean="0">
              <a:solidFill>
                <a:schemeClr val="tx1"/>
              </a:solidFill>
              <a:latin typeface="Arial" panose="020B0604020202020204" pitchFamily="34" charset="0"/>
              <a:cs typeface="Arial" panose="020B0604020202020204" pitchFamily="34" charset="0"/>
            </a:rPr>
            <a:t>para</a:t>
          </a:r>
          <a:r>
            <a:rPr lang="en-US" sz="1800" kern="1200" dirty="0" smtClean="0">
              <a:solidFill>
                <a:schemeClr val="tx1"/>
              </a:solidFill>
              <a:latin typeface="Arial" panose="020B0604020202020204" pitchFamily="34" charset="0"/>
              <a:cs typeface="Arial" panose="020B0604020202020204" pitchFamily="34" charset="0"/>
            </a:rPr>
            <a:t> </a:t>
          </a:r>
          <a:r>
            <a:rPr lang="en-US" sz="1800" kern="1200" dirty="0" err="1" smtClean="0">
              <a:solidFill>
                <a:schemeClr val="tx1"/>
              </a:solidFill>
              <a:latin typeface="Arial" panose="020B0604020202020204" pitchFamily="34" charset="0"/>
              <a:cs typeface="Arial" panose="020B0604020202020204" pitchFamily="34" charset="0"/>
            </a:rPr>
            <a:t>nuevas</a:t>
          </a:r>
          <a:r>
            <a:rPr lang="en-US" sz="1800" kern="1200" dirty="0" smtClean="0">
              <a:solidFill>
                <a:schemeClr val="tx1"/>
              </a:solidFill>
              <a:latin typeface="Arial" panose="020B0604020202020204" pitchFamily="34" charset="0"/>
              <a:cs typeface="Arial" panose="020B0604020202020204" pitchFamily="34" charset="0"/>
            </a:rPr>
            <a:t> personas en el area de la </a:t>
          </a:r>
          <a:r>
            <a:rPr lang="en-US" sz="1800" kern="1200" dirty="0" err="1" smtClean="0">
              <a:solidFill>
                <a:schemeClr val="tx1"/>
              </a:solidFill>
              <a:latin typeface="Arial" panose="020B0604020202020204" pitchFamily="34" charset="0"/>
              <a:cs typeface="Arial" panose="020B0604020202020204" pitchFamily="34" charset="0"/>
            </a:rPr>
            <a:t>Adoración</a:t>
          </a:r>
          <a:endParaRPr lang="en-US" sz="1800" kern="1200" dirty="0">
            <a:solidFill>
              <a:schemeClr val="tx1"/>
            </a:solidFill>
            <a:latin typeface="Arial" panose="020B0604020202020204" pitchFamily="34" charset="0"/>
            <a:cs typeface="Arial" panose="020B0604020202020204" pitchFamily="34" charset="0"/>
          </a:endParaRPr>
        </a:p>
      </dsp:txBody>
      <dsp:txXfrm>
        <a:off x="337944" y="1083963"/>
        <a:ext cx="4200912" cy="612672"/>
      </dsp:txXfrm>
    </dsp:sp>
    <dsp:sp modelId="{2BA8BF54-B1FE-4CAF-BF52-6991B08DDCA7}">
      <dsp:nvSpPr>
        <dsp:cNvPr id="0" name=""/>
        <dsp:cNvSpPr/>
      </dsp:nvSpPr>
      <dsp:spPr>
        <a:xfrm>
          <a:off x="139903" y="2433580"/>
          <a:ext cx="5358932" cy="579600"/>
        </a:xfrm>
        <a:prstGeom prst="rect">
          <a:avLst/>
        </a:prstGeom>
        <a:solidFill>
          <a:schemeClr val="lt1">
            <a:alpha val="90000"/>
            <a:hueOff val="0"/>
            <a:satOff val="0"/>
            <a:lumOff val="0"/>
            <a:alphaOff val="0"/>
          </a:schemeClr>
        </a:solidFill>
        <a:ln w="38100" cap="flat" cmpd="sng" algn="ctr">
          <a:solidFill>
            <a:srgbClr val="E2001A"/>
          </a:solidFill>
          <a:prstDash val="solid"/>
        </a:ln>
        <a:effectLst/>
      </dsp:spPr>
      <dsp:style>
        <a:lnRef idx="2">
          <a:scrgbClr r="0" g="0" b="0"/>
        </a:lnRef>
        <a:fillRef idx="1">
          <a:scrgbClr r="0" g="0" b="0"/>
        </a:fillRef>
        <a:effectRef idx="0">
          <a:scrgbClr r="0" g="0" b="0"/>
        </a:effectRef>
        <a:fontRef idx="minor"/>
      </dsp:style>
    </dsp:sp>
    <dsp:sp modelId="{F74E755C-03DA-463F-932E-BB0BFDA69952}">
      <dsp:nvSpPr>
        <dsp:cNvPr id="0" name=""/>
        <dsp:cNvSpPr/>
      </dsp:nvSpPr>
      <dsp:spPr>
        <a:xfrm>
          <a:off x="304800" y="2094100"/>
          <a:ext cx="4267200" cy="678960"/>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err="1" smtClean="0">
              <a:solidFill>
                <a:schemeClr val="tx1"/>
              </a:solidFill>
              <a:latin typeface="Arial" panose="020B0604020202020204" pitchFamily="34" charset="0"/>
              <a:cs typeface="Arial" panose="020B0604020202020204" pitchFamily="34" charset="0"/>
            </a:rPr>
            <a:t>Solida</a:t>
          </a:r>
          <a:r>
            <a:rPr lang="en-US" sz="1800" kern="1200" dirty="0" smtClean="0">
              <a:solidFill>
                <a:schemeClr val="tx1"/>
              </a:solidFill>
              <a:latin typeface="Arial" panose="020B0604020202020204" pitchFamily="34" charset="0"/>
              <a:cs typeface="Arial" panose="020B0604020202020204" pitchFamily="34" charset="0"/>
            </a:rPr>
            <a:t> </a:t>
          </a:r>
          <a:r>
            <a:rPr lang="en-US" sz="1800" kern="1200" dirty="0" err="1" smtClean="0">
              <a:solidFill>
                <a:schemeClr val="tx1"/>
              </a:solidFill>
              <a:latin typeface="Arial" panose="020B0604020202020204" pitchFamily="34" charset="0"/>
              <a:cs typeface="Arial" panose="020B0604020202020204" pitchFamily="34" charset="0"/>
            </a:rPr>
            <a:t>Predicación</a:t>
          </a:r>
          <a:r>
            <a:rPr lang="en-US" sz="1800" kern="1200" dirty="0" smtClean="0">
              <a:solidFill>
                <a:schemeClr val="tx1"/>
              </a:solidFill>
              <a:latin typeface="Arial" panose="020B0604020202020204" pitchFamily="34" charset="0"/>
              <a:cs typeface="Arial" panose="020B0604020202020204" pitchFamily="34" charset="0"/>
            </a:rPr>
            <a:t> y </a:t>
          </a:r>
          <a:r>
            <a:rPr lang="en-US" sz="1800" kern="1200" dirty="0" err="1" smtClean="0">
              <a:solidFill>
                <a:schemeClr val="tx1"/>
              </a:solidFill>
              <a:latin typeface="Arial" panose="020B0604020202020204" pitchFamily="34" charset="0"/>
              <a:cs typeface="Arial" panose="020B0604020202020204" pitchFamily="34" charset="0"/>
            </a:rPr>
            <a:t>Biblica</a:t>
          </a:r>
          <a:r>
            <a:rPr lang="en-US" sz="1800" kern="1200" dirty="0" smtClean="0">
              <a:solidFill>
                <a:schemeClr val="tx1"/>
              </a:solidFill>
              <a:latin typeface="Arial" panose="020B0604020202020204" pitchFamily="34" charset="0"/>
              <a:cs typeface="Arial" panose="020B0604020202020204" pitchFamily="34" charset="0"/>
            </a:rPr>
            <a:t>. </a:t>
          </a:r>
          <a:endParaRPr lang="en-US" sz="1800" kern="1200" dirty="0">
            <a:solidFill>
              <a:schemeClr val="tx1"/>
            </a:solidFill>
            <a:latin typeface="Arial" panose="020B0604020202020204" pitchFamily="34" charset="0"/>
            <a:cs typeface="Arial" panose="020B0604020202020204" pitchFamily="34" charset="0"/>
          </a:endParaRPr>
        </a:p>
      </dsp:txBody>
      <dsp:txXfrm>
        <a:off x="337944" y="2127244"/>
        <a:ext cx="4200912" cy="612672"/>
      </dsp:txXfrm>
    </dsp:sp>
    <dsp:sp modelId="{8D5A3345-1B87-4934-A3CB-F2C695E3999E}">
      <dsp:nvSpPr>
        <dsp:cNvPr id="0" name=""/>
        <dsp:cNvSpPr/>
      </dsp:nvSpPr>
      <dsp:spPr>
        <a:xfrm>
          <a:off x="139964" y="3476860"/>
          <a:ext cx="5358810" cy="579600"/>
        </a:xfrm>
        <a:prstGeom prst="rect">
          <a:avLst/>
        </a:prstGeom>
        <a:solidFill>
          <a:schemeClr val="lt1">
            <a:alpha val="90000"/>
            <a:hueOff val="0"/>
            <a:satOff val="0"/>
            <a:lumOff val="0"/>
            <a:alphaOff val="0"/>
          </a:schemeClr>
        </a:solidFill>
        <a:ln w="38100" cap="flat" cmpd="sng" algn="ctr">
          <a:solidFill>
            <a:srgbClr val="E2001A"/>
          </a:solidFill>
          <a:prstDash val="solid"/>
        </a:ln>
        <a:effectLst/>
      </dsp:spPr>
      <dsp:style>
        <a:lnRef idx="2">
          <a:scrgbClr r="0" g="0" b="0"/>
        </a:lnRef>
        <a:fillRef idx="1">
          <a:scrgbClr r="0" g="0" b="0"/>
        </a:fillRef>
        <a:effectRef idx="0">
          <a:scrgbClr r="0" g="0" b="0"/>
        </a:effectRef>
        <a:fontRef idx="minor"/>
      </dsp:style>
    </dsp:sp>
    <dsp:sp modelId="{6BC96324-1BE5-4603-B0AF-51DD182E6268}">
      <dsp:nvSpPr>
        <dsp:cNvPr id="0" name=""/>
        <dsp:cNvSpPr/>
      </dsp:nvSpPr>
      <dsp:spPr>
        <a:xfrm>
          <a:off x="304800" y="3137380"/>
          <a:ext cx="4267200" cy="678960"/>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err="1" smtClean="0">
              <a:solidFill>
                <a:schemeClr val="tx1"/>
              </a:solidFill>
              <a:latin typeface="Arial" panose="020B0604020202020204" pitchFamily="34" charset="0"/>
              <a:cs typeface="Arial" panose="020B0604020202020204" pitchFamily="34" charset="0"/>
            </a:rPr>
            <a:t>Comunicación</a:t>
          </a:r>
          <a:r>
            <a:rPr lang="en-US" sz="1800" kern="1200" dirty="0" smtClean="0">
              <a:solidFill>
                <a:schemeClr val="tx1"/>
              </a:solidFill>
              <a:latin typeface="Arial" panose="020B0604020202020204" pitchFamily="34" charset="0"/>
              <a:cs typeface="Arial" panose="020B0604020202020204" pitchFamily="34" charset="0"/>
            </a:rPr>
            <a:t> Clara</a:t>
          </a:r>
          <a:endParaRPr lang="en-US" sz="1800" kern="1200" dirty="0">
            <a:solidFill>
              <a:schemeClr val="tx1"/>
            </a:solidFill>
            <a:latin typeface="Arial" panose="020B0604020202020204" pitchFamily="34" charset="0"/>
            <a:cs typeface="Arial" panose="020B0604020202020204" pitchFamily="34" charset="0"/>
          </a:endParaRPr>
        </a:p>
      </dsp:txBody>
      <dsp:txXfrm>
        <a:off x="337944" y="3170524"/>
        <a:ext cx="420091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2"/>
            <a:ext cx="3038475" cy="466725"/>
          </a:xfrm>
          <a:prstGeom prst="rect">
            <a:avLst/>
          </a:prstGeom>
        </p:spPr>
        <p:txBody>
          <a:bodyPr vert="horz" lIns="91440" tIns="45720" rIns="91440" bIns="45720" rtlCol="0"/>
          <a:lstStyle>
            <a:lvl1pPr algn="r">
              <a:defRPr sz="1200"/>
            </a:lvl1pPr>
          </a:lstStyle>
          <a:p>
            <a:fld id="{821D1927-909A-47CA-B8B0-065E2A3F33DF}" type="datetimeFigureOut">
              <a:rPr lang="en-US" smtClean="0"/>
              <a:t>12/10/17</a:t>
            </a:fld>
            <a:endParaRPr lang="en-US"/>
          </a:p>
        </p:txBody>
      </p:sp>
      <p:sp>
        <p:nvSpPr>
          <p:cNvPr id="4" name="Footer Placeholder 3"/>
          <p:cNvSpPr>
            <a:spLocks noGrp="1"/>
          </p:cNvSpPr>
          <p:nvPr>
            <p:ph type="ftr" sz="quarter" idx="2"/>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7"/>
            <a:ext cx="3038475" cy="466725"/>
          </a:xfrm>
          <a:prstGeom prst="rect">
            <a:avLst/>
          </a:prstGeom>
        </p:spPr>
        <p:txBody>
          <a:bodyPr vert="horz" lIns="91440" tIns="45720" rIns="91440" bIns="45720" rtlCol="0" anchor="b"/>
          <a:lstStyle>
            <a:lvl1pPr algn="r">
              <a:defRPr sz="1200"/>
            </a:lvl1pPr>
          </a:lstStyle>
          <a:p>
            <a:fld id="{2875E3A5-C4A2-4F77-A5EF-FFEF4FC8F720}" type="slidenum">
              <a:rPr lang="en-US" smtClean="0"/>
              <a:t>‹#›</a:t>
            </a:fld>
            <a:endParaRPr lang="en-US"/>
          </a:p>
        </p:txBody>
      </p:sp>
    </p:spTree>
    <p:extLst>
      <p:ext uri="{BB962C8B-B14F-4D97-AF65-F5344CB8AC3E}">
        <p14:creationId xmlns:p14="http://schemas.microsoft.com/office/powerpoint/2010/main" val="1201552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77" tIns="46589" rIns="93177" bIns="46589" rtlCol="0"/>
          <a:lstStyle>
            <a:lvl1pPr algn="r">
              <a:defRPr sz="1200"/>
            </a:lvl1pPr>
          </a:lstStyle>
          <a:p>
            <a:fld id="{C8745179-7F02-4FB7-8281-335FA84B2AF0}" type="datetimeFigureOut">
              <a:rPr lang="en-US" smtClean="0"/>
              <a:t>12/10/17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9"/>
            <a:ext cx="3037840" cy="466433"/>
          </a:xfrm>
          <a:prstGeom prst="rect">
            <a:avLst/>
          </a:prstGeom>
        </p:spPr>
        <p:txBody>
          <a:bodyPr vert="horz" lIns="93177" tIns="46589" rIns="93177" bIns="46589" rtlCol="0" anchor="b"/>
          <a:lstStyle>
            <a:lvl1pPr algn="r">
              <a:defRPr sz="1200"/>
            </a:lvl1pPr>
          </a:lstStyle>
          <a:p>
            <a:fld id="{7EDAED31-D48E-4912-B99F-04B36C895DC0}" type="slidenum">
              <a:rPr lang="en-US" smtClean="0"/>
              <a:t>‹#›</a:t>
            </a:fld>
            <a:endParaRPr lang="en-US"/>
          </a:p>
        </p:txBody>
      </p:sp>
    </p:spTree>
    <p:extLst>
      <p:ext uri="{BB962C8B-B14F-4D97-AF65-F5344CB8AC3E}">
        <p14:creationId xmlns:p14="http://schemas.microsoft.com/office/powerpoint/2010/main" val="57795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459572" algn="l"/>
                <a:tab pos="920773" algn="l"/>
                <a:tab pos="1381974" algn="l"/>
                <a:tab pos="1843176" algn="l"/>
                <a:tab pos="2304376" algn="l"/>
                <a:tab pos="2765579" algn="l"/>
                <a:tab pos="3226779" algn="l"/>
                <a:tab pos="3687981" algn="l"/>
                <a:tab pos="4149182" algn="l"/>
                <a:tab pos="4610384" algn="l"/>
                <a:tab pos="5071584" algn="l"/>
                <a:tab pos="5532787" algn="l"/>
                <a:tab pos="5993987" algn="l"/>
                <a:tab pos="6455188" algn="l"/>
                <a:tab pos="6916391" algn="l"/>
                <a:tab pos="7377592" algn="l"/>
                <a:tab pos="7838794" algn="l"/>
                <a:tab pos="8299995" algn="l"/>
                <a:tab pos="8761196" algn="l"/>
                <a:tab pos="9222398" algn="l"/>
              </a:tabLst>
              <a:defRPr sz="2500">
                <a:solidFill>
                  <a:schemeClr val="tx1"/>
                </a:solidFill>
                <a:latin typeface="Times New Roman" charset="0"/>
                <a:ea typeface="ＭＳ Ｐゴシック" charset="0"/>
                <a:cs typeface="ＭＳ Ｐゴシック" charset="0"/>
              </a:defRPr>
            </a:lvl1pPr>
            <a:lvl2pPr marL="762693" indent="-293344" eaLnBrk="0" hangingPunct="0">
              <a:tabLst>
                <a:tab pos="0" algn="l"/>
                <a:tab pos="459572" algn="l"/>
                <a:tab pos="920773" algn="l"/>
                <a:tab pos="1381974" algn="l"/>
                <a:tab pos="1843176" algn="l"/>
                <a:tab pos="2304376" algn="l"/>
                <a:tab pos="2765579" algn="l"/>
                <a:tab pos="3226779" algn="l"/>
                <a:tab pos="3687981" algn="l"/>
                <a:tab pos="4149182" algn="l"/>
                <a:tab pos="4610384" algn="l"/>
                <a:tab pos="5071584" algn="l"/>
                <a:tab pos="5532787" algn="l"/>
                <a:tab pos="5993987" algn="l"/>
                <a:tab pos="6455188" algn="l"/>
                <a:tab pos="6916391" algn="l"/>
                <a:tab pos="7377592" algn="l"/>
                <a:tab pos="7838794" algn="l"/>
                <a:tab pos="8299995" algn="l"/>
                <a:tab pos="8761196" algn="l"/>
                <a:tab pos="9222398" algn="l"/>
              </a:tabLst>
              <a:defRPr sz="2500">
                <a:solidFill>
                  <a:schemeClr val="tx1"/>
                </a:solidFill>
                <a:latin typeface="Times New Roman" charset="0"/>
                <a:ea typeface="ＭＳ Ｐゴシック" charset="0"/>
              </a:defRPr>
            </a:lvl2pPr>
            <a:lvl3pPr marL="1173374" indent="-234675" eaLnBrk="0" hangingPunct="0">
              <a:tabLst>
                <a:tab pos="0" algn="l"/>
                <a:tab pos="459572" algn="l"/>
                <a:tab pos="920773" algn="l"/>
                <a:tab pos="1381974" algn="l"/>
                <a:tab pos="1843176" algn="l"/>
                <a:tab pos="2304376" algn="l"/>
                <a:tab pos="2765579" algn="l"/>
                <a:tab pos="3226779" algn="l"/>
                <a:tab pos="3687981" algn="l"/>
                <a:tab pos="4149182" algn="l"/>
                <a:tab pos="4610384" algn="l"/>
                <a:tab pos="5071584" algn="l"/>
                <a:tab pos="5532787" algn="l"/>
                <a:tab pos="5993987" algn="l"/>
                <a:tab pos="6455188" algn="l"/>
                <a:tab pos="6916391" algn="l"/>
                <a:tab pos="7377592" algn="l"/>
                <a:tab pos="7838794" algn="l"/>
                <a:tab pos="8299995" algn="l"/>
                <a:tab pos="8761196" algn="l"/>
                <a:tab pos="9222398" algn="l"/>
              </a:tabLst>
              <a:defRPr sz="2500">
                <a:solidFill>
                  <a:schemeClr val="tx1"/>
                </a:solidFill>
                <a:latin typeface="Times New Roman" charset="0"/>
                <a:ea typeface="ＭＳ Ｐゴシック" charset="0"/>
              </a:defRPr>
            </a:lvl3pPr>
            <a:lvl4pPr marL="1642724" indent="-234675" eaLnBrk="0" hangingPunct="0">
              <a:tabLst>
                <a:tab pos="0" algn="l"/>
                <a:tab pos="459572" algn="l"/>
                <a:tab pos="920773" algn="l"/>
                <a:tab pos="1381974" algn="l"/>
                <a:tab pos="1843176" algn="l"/>
                <a:tab pos="2304376" algn="l"/>
                <a:tab pos="2765579" algn="l"/>
                <a:tab pos="3226779" algn="l"/>
                <a:tab pos="3687981" algn="l"/>
                <a:tab pos="4149182" algn="l"/>
                <a:tab pos="4610384" algn="l"/>
                <a:tab pos="5071584" algn="l"/>
                <a:tab pos="5532787" algn="l"/>
                <a:tab pos="5993987" algn="l"/>
                <a:tab pos="6455188" algn="l"/>
                <a:tab pos="6916391" algn="l"/>
                <a:tab pos="7377592" algn="l"/>
                <a:tab pos="7838794" algn="l"/>
                <a:tab pos="8299995" algn="l"/>
                <a:tab pos="8761196" algn="l"/>
                <a:tab pos="9222398" algn="l"/>
              </a:tabLst>
              <a:defRPr sz="2500">
                <a:solidFill>
                  <a:schemeClr val="tx1"/>
                </a:solidFill>
                <a:latin typeface="Times New Roman" charset="0"/>
                <a:ea typeface="ＭＳ Ｐゴシック" charset="0"/>
              </a:defRPr>
            </a:lvl4pPr>
            <a:lvl5pPr marL="2112074" indent="-234675" eaLnBrk="0" hangingPunct="0">
              <a:tabLst>
                <a:tab pos="0" algn="l"/>
                <a:tab pos="459572" algn="l"/>
                <a:tab pos="920773" algn="l"/>
                <a:tab pos="1381974" algn="l"/>
                <a:tab pos="1843176" algn="l"/>
                <a:tab pos="2304376" algn="l"/>
                <a:tab pos="2765579" algn="l"/>
                <a:tab pos="3226779" algn="l"/>
                <a:tab pos="3687981" algn="l"/>
                <a:tab pos="4149182" algn="l"/>
                <a:tab pos="4610384" algn="l"/>
                <a:tab pos="5071584" algn="l"/>
                <a:tab pos="5532787" algn="l"/>
                <a:tab pos="5993987" algn="l"/>
                <a:tab pos="6455188" algn="l"/>
                <a:tab pos="6916391" algn="l"/>
                <a:tab pos="7377592" algn="l"/>
                <a:tab pos="7838794" algn="l"/>
                <a:tab pos="8299995" algn="l"/>
                <a:tab pos="8761196" algn="l"/>
                <a:tab pos="9222398" algn="l"/>
              </a:tabLst>
              <a:defRPr sz="2500">
                <a:solidFill>
                  <a:schemeClr val="tx1"/>
                </a:solidFill>
                <a:latin typeface="Times New Roman" charset="0"/>
                <a:ea typeface="ＭＳ Ｐゴシック" charset="0"/>
              </a:defRPr>
            </a:lvl5pPr>
            <a:lvl6pPr marL="2581424" indent="-234675" eaLnBrk="0" fontAlgn="base" hangingPunct="0">
              <a:spcBef>
                <a:spcPct val="0"/>
              </a:spcBef>
              <a:spcAft>
                <a:spcPct val="0"/>
              </a:spcAft>
              <a:tabLst>
                <a:tab pos="0" algn="l"/>
                <a:tab pos="459572" algn="l"/>
                <a:tab pos="920773" algn="l"/>
                <a:tab pos="1381974" algn="l"/>
                <a:tab pos="1843176" algn="l"/>
                <a:tab pos="2304376" algn="l"/>
                <a:tab pos="2765579" algn="l"/>
                <a:tab pos="3226779" algn="l"/>
                <a:tab pos="3687981" algn="l"/>
                <a:tab pos="4149182" algn="l"/>
                <a:tab pos="4610384" algn="l"/>
                <a:tab pos="5071584" algn="l"/>
                <a:tab pos="5532787" algn="l"/>
                <a:tab pos="5993987" algn="l"/>
                <a:tab pos="6455188" algn="l"/>
                <a:tab pos="6916391" algn="l"/>
                <a:tab pos="7377592" algn="l"/>
                <a:tab pos="7838794" algn="l"/>
                <a:tab pos="8299995" algn="l"/>
                <a:tab pos="8761196" algn="l"/>
                <a:tab pos="9222398" algn="l"/>
              </a:tabLst>
              <a:defRPr sz="2500">
                <a:solidFill>
                  <a:schemeClr val="tx1"/>
                </a:solidFill>
                <a:latin typeface="Times New Roman" charset="0"/>
                <a:ea typeface="ＭＳ Ｐゴシック" charset="0"/>
              </a:defRPr>
            </a:lvl6pPr>
            <a:lvl7pPr marL="3050773" indent="-234675" eaLnBrk="0" fontAlgn="base" hangingPunct="0">
              <a:spcBef>
                <a:spcPct val="0"/>
              </a:spcBef>
              <a:spcAft>
                <a:spcPct val="0"/>
              </a:spcAft>
              <a:tabLst>
                <a:tab pos="0" algn="l"/>
                <a:tab pos="459572" algn="l"/>
                <a:tab pos="920773" algn="l"/>
                <a:tab pos="1381974" algn="l"/>
                <a:tab pos="1843176" algn="l"/>
                <a:tab pos="2304376" algn="l"/>
                <a:tab pos="2765579" algn="l"/>
                <a:tab pos="3226779" algn="l"/>
                <a:tab pos="3687981" algn="l"/>
                <a:tab pos="4149182" algn="l"/>
                <a:tab pos="4610384" algn="l"/>
                <a:tab pos="5071584" algn="l"/>
                <a:tab pos="5532787" algn="l"/>
                <a:tab pos="5993987" algn="l"/>
                <a:tab pos="6455188" algn="l"/>
                <a:tab pos="6916391" algn="l"/>
                <a:tab pos="7377592" algn="l"/>
                <a:tab pos="7838794" algn="l"/>
                <a:tab pos="8299995" algn="l"/>
                <a:tab pos="8761196" algn="l"/>
                <a:tab pos="9222398" algn="l"/>
              </a:tabLst>
              <a:defRPr sz="2500">
                <a:solidFill>
                  <a:schemeClr val="tx1"/>
                </a:solidFill>
                <a:latin typeface="Times New Roman" charset="0"/>
                <a:ea typeface="ＭＳ Ｐゴシック" charset="0"/>
              </a:defRPr>
            </a:lvl7pPr>
            <a:lvl8pPr marL="3520123" indent="-234675" eaLnBrk="0" fontAlgn="base" hangingPunct="0">
              <a:spcBef>
                <a:spcPct val="0"/>
              </a:spcBef>
              <a:spcAft>
                <a:spcPct val="0"/>
              </a:spcAft>
              <a:tabLst>
                <a:tab pos="0" algn="l"/>
                <a:tab pos="459572" algn="l"/>
                <a:tab pos="920773" algn="l"/>
                <a:tab pos="1381974" algn="l"/>
                <a:tab pos="1843176" algn="l"/>
                <a:tab pos="2304376" algn="l"/>
                <a:tab pos="2765579" algn="l"/>
                <a:tab pos="3226779" algn="l"/>
                <a:tab pos="3687981" algn="l"/>
                <a:tab pos="4149182" algn="l"/>
                <a:tab pos="4610384" algn="l"/>
                <a:tab pos="5071584" algn="l"/>
                <a:tab pos="5532787" algn="l"/>
                <a:tab pos="5993987" algn="l"/>
                <a:tab pos="6455188" algn="l"/>
                <a:tab pos="6916391" algn="l"/>
                <a:tab pos="7377592" algn="l"/>
                <a:tab pos="7838794" algn="l"/>
                <a:tab pos="8299995" algn="l"/>
                <a:tab pos="8761196" algn="l"/>
                <a:tab pos="9222398" algn="l"/>
              </a:tabLst>
              <a:defRPr sz="2500">
                <a:solidFill>
                  <a:schemeClr val="tx1"/>
                </a:solidFill>
                <a:latin typeface="Times New Roman" charset="0"/>
                <a:ea typeface="ＭＳ Ｐゴシック" charset="0"/>
              </a:defRPr>
            </a:lvl8pPr>
            <a:lvl9pPr marL="3989474" indent="-234675" eaLnBrk="0" fontAlgn="base" hangingPunct="0">
              <a:spcBef>
                <a:spcPct val="0"/>
              </a:spcBef>
              <a:spcAft>
                <a:spcPct val="0"/>
              </a:spcAft>
              <a:tabLst>
                <a:tab pos="0" algn="l"/>
                <a:tab pos="459572" algn="l"/>
                <a:tab pos="920773" algn="l"/>
                <a:tab pos="1381974" algn="l"/>
                <a:tab pos="1843176" algn="l"/>
                <a:tab pos="2304376" algn="l"/>
                <a:tab pos="2765579" algn="l"/>
                <a:tab pos="3226779" algn="l"/>
                <a:tab pos="3687981" algn="l"/>
                <a:tab pos="4149182" algn="l"/>
                <a:tab pos="4610384" algn="l"/>
                <a:tab pos="5071584" algn="l"/>
                <a:tab pos="5532787" algn="l"/>
                <a:tab pos="5993987" algn="l"/>
                <a:tab pos="6455188" algn="l"/>
                <a:tab pos="6916391" algn="l"/>
                <a:tab pos="7377592" algn="l"/>
                <a:tab pos="7838794" algn="l"/>
                <a:tab pos="8299995" algn="l"/>
                <a:tab pos="8761196" algn="l"/>
                <a:tab pos="9222398" algn="l"/>
              </a:tabLst>
              <a:defRPr sz="2500">
                <a:solidFill>
                  <a:schemeClr val="tx1"/>
                </a:solidFill>
                <a:latin typeface="Times New Roman" charset="0"/>
                <a:ea typeface="ＭＳ Ｐゴシック" charset="0"/>
              </a:defRPr>
            </a:lvl9pPr>
          </a:lstStyle>
          <a:p>
            <a:pPr eaLnBrk="1" hangingPunct="1"/>
            <a:fld id="{173E942A-6CC0-AD4B-96F7-01813179B224}" type="slidenum">
              <a:rPr lang="en-GB" sz="1200">
                <a:solidFill>
                  <a:srgbClr val="000000"/>
                </a:solidFill>
                <a:latin typeface="Arial" charset="0"/>
                <a:ea typeface="MS Gothic" charset="0"/>
                <a:cs typeface="MS Gothic" charset="0"/>
              </a:rPr>
              <a:pPr eaLnBrk="1" hangingPunct="1"/>
              <a:t>1</a:t>
            </a:fld>
            <a:endParaRPr lang="en-GB" sz="1200">
              <a:solidFill>
                <a:srgbClr val="000000"/>
              </a:solidFill>
              <a:latin typeface="Arial" charset="0"/>
              <a:ea typeface="MS Gothic" charset="0"/>
              <a:cs typeface="MS Gothic" charset="0"/>
            </a:endParaRPr>
          </a:p>
        </p:txBody>
      </p:sp>
      <p:sp>
        <p:nvSpPr>
          <p:cNvPr id="113665" name="Text Box 1"/>
          <p:cNvSpPr txBox="1">
            <a:spLocks noChangeArrowheads="1"/>
          </p:cNvSpPr>
          <p:nvPr/>
        </p:nvSpPr>
        <p:spPr bwMode="auto">
          <a:xfrm>
            <a:off x="1262574" y="709468"/>
            <a:ext cx="5050294" cy="354404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3869" tIns="46935" rIns="93869" bIns="46935" anchor="ctr"/>
          <a:lstStyle/>
          <a:p>
            <a:pPr>
              <a:defRPr/>
            </a:pPr>
            <a:endParaRPr lang="es-ES">
              <a:cs typeface="+mn-cs"/>
            </a:endParaRPr>
          </a:p>
        </p:txBody>
      </p:sp>
      <p:sp>
        <p:nvSpPr>
          <p:cNvPr id="113666" name="Text Box 2"/>
          <p:cNvSpPr>
            <a:spLocks noGrp="1" noChangeArrowheads="1"/>
          </p:cNvSpPr>
          <p:nvPr>
            <p:ph type="body"/>
          </p:nvPr>
        </p:nvSpPr>
        <p:spPr>
          <a:xfrm>
            <a:off x="757546" y="4490000"/>
            <a:ext cx="6051584" cy="4243724"/>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fi-FI" smtClean="0">
              <a:cs typeface="+mn-cs"/>
            </a:endParaRPr>
          </a:p>
        </p:txBody>
      </p:sp>
      <p:sp>
        <p:nvSpPr>
          <p:cNvPr id="113667" name="Text Box 3"/>
          <p:cNvSpPr txBox="1">
            <a:spLocks noChangeArrowheads="1"/>
          </p:cNvSpPr>
          <p:nvPr/>
        </p:nvSpPr>
        <p:spPr bwMode="auto">
          <a:xfrm>
            <a:off x="4290999" y="4"/>
            <a:ext cx="3282691" cy="47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391" tIns="48044" rIns="92391" bIns="4804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5pPr>
            <a:lvl6pPr defTabSz="449263" fontAlgn="base">
              <a:lnSpc>
                <a:spcPct val="66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6pPr>
            <a:lvl7pPr defTabSz="449263" fontAlgn="base">
              <a:lnSpc>
                <a:spcPct val="66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7pPr>
            <a:lvl8pPr defTabSz="449263" fontAlgn="base">
              <a:lnSpc>
                <a:spcPct val="66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8pPr>
            <a:lvl9pPr defTabSz="449263" fontAlgn="base">
              <a:lnSpc>
                <a:spcPct val="66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9pPr>
          </a:lstStyle>
          <a:p>
            <a:pPr algn="r">
              <a:defRPr/>
            </a:pPr>
            <a:r>
              <a:rPr lang="en-GB" sz="1200">
                <a:cs typeface="Arial" charset="0"/>
              </a:rPr>
              <a:t>25/07/09</a:t>
            </a:r>
          </a:p>
        </p:txBody>
      </p:sp>
      <p:sp>
        <p:nvSpPr>
          <p:cNvPr id="113668" name="Text Box 4"/>
          <p:cNvSpPr txBox="1">
            <a:spLocks noChangeArrowheads="1"/>
          </p:cNvSpPr>
          <p:nvPr/>
        </p:nvSpPr>
        <p:spPr bwMode="auto">
          <a:xfrm>
            <a:off x="2" y="8976738"/>
            <a:ext cx="3282691" cy="47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3869" tIns="46935" rIns="93869" bIns="46935" anchor="ctr"/>
          <a:lstStyle/>
          <a:p>
            <a:pPr>
              <a:defRPr/>
            </a:pPr>
            <a:endParaRPr lang="es-ES">
              <a:cs typeface="+mn-cs"/>
            </a:endParaRPr>
          </a:p>
        </p:txBody>
      </p:sp>
      <p:sp>
        <p:nvSpPr>
          <p:cNvPr id="113669" name="Text Box 5"/>
          <p:cNvSpPr txBox="1">
            <a:spLocks noChangeArrowheads="1"/>
          </p:cNvSpPr>
          <p:nvPr/>
        </p:nvSpPr>
        <p:spPr bwMode="auto">
          <a:xfrm>
            <a:off x="4290999" y="8976738"/>
            <a:ext cx="3282691" cy="47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391" tIns="48044" rIns="92391" bIns="48044"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0"/>
                <a:cs typeface="MS Gothic"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0"/>
                <a:cs typeface="MS Gothic"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0"/>
                <a:cs typeface="MS Gothic"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0"/>
                <a:cs typeface="MS Gothic"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0"/>
                <a:cs typeface="MS Gothic" charset="0"/>
              </a:defRPr>
            </a:lvl5pPr>
            <a:lvl6pPr marL="2514600" indent="-228600" defTabSz="449263" eaLnBrk="0" fontAlgn="base" hangingPunct="0">
              <a:lnSpc>
                <a:spcPct val="66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0"/>
                <a:cs typeface="MS Gothic" charset="0"/>
              </a:defRPr>
            </a:lvl6pPr>
            <a:lvl7pPr marL="2971800" indent="-228600" defTabSz="449263" eaLnBrk="0" fontAlgn="base" hangingPunct="0">
              <a:lnSpc>
                <a:spcPct val="66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0"/>
                <a:cs typeface="MS Gothic" charset="0"/>
              </a:defRPr>
            </a:lvl7pPr>
            <a:lvl8pPr marL="3429000" indent="-228600" defTabSz="449263" eaLnBrk="0" fontAlgn="base" hangingPunct="0">
              <a:lnSpc>
                <a:spcPct val="66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0"/>
                <a:cs typeface="MS Gothic" charset="0"/>
              </a:defRPr>
            </a:lvl8pPr>
            <a:lvl9pPr marL="3886200" indent="-228600" defTabSz="449263" eaLnBrk="0" fontAlgn="base" hangingPunct="0">
              <a:lnSpc>
                <a:spcPct val="66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0"/>
                <a:cs typeface="MS Gothic" charset="0"/>
              </a:defRPr>
            </a:lvl9pPr>
          </a:lstStyle>
          <a:p>
            <a:pPr algn="r" eaLnBrk="1" hangingPunct="1">
              <a:defRPr/>
            </a:pPr>
            <a:fld id="{D0321F89-7C30-1346-818B-5052E32BF9CA}" type="slidenum">
              <a:rPr lang="en-GB" sz="1200">
                <a:solidFill>
                  <a:srgbClr val="000000"/>
                </a:solidFill>
                <a:cs typeface="Arial" charset="0"/>
              </a:rPr>
              <a:pPr algn="r" eaLnBrk="1" hangingPunct="1">
                <a:defRPr/>
              </a:pPr>
              <a:t>1</a:t>
            </a:fld>
            <a:endParaRPr lang="en-GB" sz="1200">
              <a:solidFill>
                <a:srgbClr val="000000"/>
              </a:solidFill>
              <a:cs typeface="Arial" charset="0"/>
            </a:endParaRPr>
          </a:p>
        </p:txBody>
      </p:sp>
      <p:sp>
        <p:nvSpPr>
          <p:cNvPr id="113670" name="Text Box 6"/>
          <p:cNvSpPr txBox="1">
            <a:spLocks noChangeArrowheads="1"/>
          </p:cNvSpPr>
          <p:nvPr/>
        </p:nvSpPr>
        <p:spPr bwMode="auto">
          <a:xfrm>
            <a:off x="2" y="4"/>
            <a:ext cx="3282691" cy="47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3869" tIns="46935" rIns="93869" bIns="46935" anchor="ctr"/>
          <a:lstStyle/>
          <a:p>
            <a:pPr>
              <a:defRPr/>
            </a:pPr>
            <a:endParaRPr lang="es-ES">
              <a:cs typeface="+mn-cs"/>
            </a:endParaRPr>
          </a:p>
        </p:txBody>
      </p:sp>
    </p:spTree>
    <p:extLst>
      <p:ext uri="{BB962C8B-B14F-4D97-AF65-F5344CB8AC3E}">
        <p14:creationId xmlns:p14="http://schemas.microsoft.com/office/powerpoint/2010/main" val="393537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459572" algn="l"/>
                <a:tab pos="920773" algn="l"/>
                <a:tab pos="1381974" algn="l"/>
                <a:tab pos="1843176" algn="l"/>
                <a:tab pos="2304376" algn="l"/>
                <a:tab pos="2765579" algn="l"/>
                <a:tab pos="3226779" algn="l"/>
                <a:tab pos="3687981" algn="l"/>
                <a:tab pos="4149182" algn="l"/>
                <a:tab pos="4610384" algn="l"/>
                <a:tab pos="5071584" algn="l"/>
                <a:tab pos="5532787" algn="l"/>
                <a:tab pos="5993987" algn="l"/>
                <a:tab pos="6455188" algn="l"/>
                <a:tab pos="6916391" algn="l"/>
                <a:tab pos="7377592" algn="l"/>
                <a:tab pos="7838794" algn="l"/>
                <a:tab pos="8299995" algn="l"/>
                <a:tab pos="8761196" algn="l"/>
                <a:tab pos="9222398" algn="l"/>
              </a:tabLst>
              <a:defRPr sz="2500">
                <a:solidFill>
                  <a:schemeClr val="tx1"/>
                </a:solidFill>
                <a:latin typeface="Times New Roman" charset="0"/>
                <a:ea typeface="ＭＳ Ｐゴシック" charset="0"/>
                <a:cs typeface="ＭＳ Ｐゴシック" charset="0"/>
              </a:defRPr>
            </a:lvl1pPr>
            <a:lvl2pPr marL="762693" indent="-293344" eaLnBrk="0" hangingPunct="0">
              <a:tabLst>
                <a:tab pos="0" algn="l"/>
                <a:tab pos="459572" algn="l"/>
                <a:tab pos="920773" algn="l"/>
                <a:tab pos="1381974" algn="l"/>
                <a:tab pos="1843176" algn="l"/>
                <a:tab pos="2304376" algn="l"/>
                <a:tab pos="2765579" algn="l"/>
                <a:tab pos="3226779" algn="l"/>
                <a:tab pos="3687981" algn="l"/>
                <a:tab pos="4149182" algn="l"/>
                <a:tab pos="4610384" algn="l"/>
                <a:tab pos="5071584" algn="l"/>
                <a:tab pos="5532787" algn="l"/>
                <a:tab pos="5993987" algn="l"/>
                <a:tab pos="6455188" algn="l"/>
                <a:tab pos="6916391" algn="l"/>
                <a:tab pos="7377592" algn="l"/>
                <a:tab pos="7838794" algn="l"/>
                <a:tab pos="8299995" algn="l"/>
                <a:tab pos="8761196" algn="l"/>
                <a:tab pos="9222398" algn="l"/>
              </a:tabLst>
              <a:defRPr sz="2500">
                <a:solidFill>
                  <a:schemeClr val="tx1"/>
                </a:solidFill>
                <a:latin typeface="Times New Roman" charset="0"/>
                <a:ea typeface="ＭＳ Ｐゴシック" charset="0"/>
              </a:defRPr>
            </a:lvl2pPr>
            <a:lvl3pPr marL="1173374" indent="-234675" eaLnBrk="0" hangingPunct="0">
              <a:tabLst>
                <a:tab pos="0" algn="l"/>
                <a:tab pos="459572" algn="l"/>
                <a:tab pos="920773" algn="l"/>
                <a:tab pos="1381974" algn="l"/>
                <a:tab pos="1843176" algn="l"/>
                <a:tab pos="2304376" algn="l"/>
                <a:tab pos="2765579" algn="l"/>
                <a:tab pos="3226779" algn="l"/>
                <a:tab pos="3687981" algn="l"/>
                <a:tab pos="4149182" algn="l"/>
                <a:tab pos="4610384" algn="l"/>
                <a:tab pos="5071584" algn="l"/>
                <a:tab pos="5532787" algn="l"/>
                <a:tab pos="5993987" algn="l"/>
                <a:tab pos="6455188" algn="l"/>
                <a:tab pos="6916391" algn="l"/>
                <a:tab pos="7377592" algn="l"/>
                <a:tab pos="7838794" algn="l"/>
                <a:tab pos="8299995" algn="l"/>
                <a:tab pos="8761196" algn="l"/>
                <a:tab pos="9222398" algn="l"/>
              </a:tabLst>
              <a:defRPr sz="2500">
                <a:solidFill>
                  <a:schemeClr val="tx1"/>
                </a:solidFill>
                <a:latin typeface="Times New Roman" charset="0"/>
                <a:ea typeface="ＭＳ Ｐゴシック" charset="0"/>
              </a:defRPr>
            </a:lvl3pPr>
            <a:lvl4pPr marL="1642724" indent="-234675" eaLnBrk="0" hangingPunct="0">
              <a:tabLst>
                <a:tab pos="0" algn="l"/>
                <a:tab pos="459572" algn="l"/>
                <a:tab pos="920773" algn="l"/>
                <a:tab pos="1381974" algn="l"/>
                <a:tab pos="1843176" algn="l"/>
                <a:tab pos="2304376" algn="l"/>
                <a:tab pos="2765579" algn="l"/>
                <a:tab pos="3226779" algn="l"/>
                <a:tab pos="3687981" algn="l"/>
                <a:tab pos="4149182" algn="l"/>
                <a:tab pos="4610384" algn="l"/>
                <a:tab pos="5071584" algn="l"/>
                <a:tab pos="5532787" algn="l"/>
                <a:tab pos="5993987" algn="l"/>
                <a:tab pos="6455188" algn="l"/>
                <a:tab pos="6916391" algn="l"/>
                <a:tab pos="7377592" algn="l"/>
                <a:tab pos="7838794" algn="l"/>
                <a:tab pos="8299995" algn="l"/>
                <a:tab pos="8761196" algn="l"/>
                <a:tab pos="9222398" algn="l"/>
              </a:tabLst>
              <a:defRPr sz="2500">
                <a:solidFill>
                  <a:schemeClr val="tx1"/>
                </a:solidFill>
                <a:latin typeface="Times New Roman" charset="0"/>
                <a:ea typeface="ＭＳ Ｐゴシック" charset="0"/>
              </a:defRPr>
            </a:lvl4pPr>
            <a:lvl5pPr marL="2112074" indent="-234675" eaLnBrk="0" hangingPunct="0">
              <a:tabLst>
                <a:tab pos="0" algn="l"/>
                <a:tab pos="459572" algn="l"/>
                <a:tab pos="920773" algn="l"/>
                <a:tab pos="1381974" algn="l"/>
                <a:tab pos="1843176" algn="l"/>
                <a:tab pos="2304376" algn="l"/>
                <a:tab pos="2765579" algn="l"/>
                <a:tab pos="3226779" algn="l"/>
                <a:tab pos="3687981" algn="l"/>
                <a:tab pos="4149182" algn="l"/>
                <a:tab pos="4610384" algn="l"/>
                <a:tab pos="5071584" algn="l"/>
                <a:tab pos="5532787" algn="l"/>
                <a:tab pos="5993987" algn="l"/>
                <a:tab pos="6455188" algn="l"/>
                <a:tab pos="6916391" algn="l"/>
                <a:tab pos="7377592" algn="l"/>
                <a:tab pos="7838794" algn="l"/>
                <a:tab pos="8299995" algn="l"/>
                <a:tab pos="8761196" algn="l"/>
                <a:tab pos="9222398" algn="l"/>
              </a:tabLst>
              <a:defRPr sz="2500">
                <a:solidFill>
                  <a:schemeClr val="tx1"/>
                </a:solidFill>
                <a:latin typeface="Times New Roman" charset="0"/>
                <a:ea typeface="ＭＳ Ｐゴシック" charset="0"/>
              </a:defRPr>
            </a:lvl5pPr>
            <a:lvl6pPr marL="2581424" indent="-234675" eaLnBrk="0" fontAlgn="base" hangingPunct="0">
              <a:spcBef>
                <a:spcPct val="0"/>
              </a:spcBef>
              <a:spcAft>
                <a:spcPct val="0"/>
              </a:spcAft>
              <a:tabLst>
                <a:tab pos="0" algn="l"/>
                <a:tab pos="459572" algn="l"/>
                <a:tab pos="920773" algn="l"/>
                <a:tab pos="1381974" algn="l"/>
                <a:tab pos="1843176" algn="l"/>
                <a:tab pos="2304376" algn="l"/>
                <a:tab pos="2765579" algn="l"/>
                <a:tab pos="3226779" algn="l"/>
                <a:tab pos="3687981" algn="l"/>
                <a:tab pos="4149182" algn="l"/>
                <a:tab pos="4610384" algn="l"/>
                <a:tab pos="5071584" algn="l"/>
                <a:tab pos="5532787" algn="l"/>
                <a:tab pos="5993987" algn="l"/>
                <a:tab pos="6455188" algn="l"/>
                <a:tab pos="6916391" algn="l"/>
                <a:tab pos="7377592" algn="l"/>
                <a:tab pos="7838794" algn="l"/>
                <a:tab pos="8299995" algn="l"/>
                <a:tab pos="8761196" algn="l"/>
                <a:tab pos="9222398" algn="l"/>
              </a:tabLst>
              <a:defRPr sz="2500">
                <a:solidFill>
                  <a:schemeClr val="tx1"/>
                </a:solidFill>
                <a:latin typeface="Times New Roman" charset="0"/>
                <a:ea typeface="ＭＳ Ｐゴシック" charset="0"/>
              </a:defRPr>
            </a:lvl6pPr>
            <a:lvl7pPr marL="3050773" indent="-234675" eaLnBrk="0" fontAlgn="base" hangingPunct="0">
              <a:spcBef>
                <a:spcPct val="0"/>
              </a:spcBef>
              <a:spcAft>
                <a:spcPct val="0"/>
              </a:spcAft>
              <a:tabLst>
                <a:tab pos="0" algn="l"/>
                <a:tab pos="459572" algn="l"/>
                <a:tab pos="920773" algn="l"/>
                <a:tab pos="1381974" algn="l"/>
                <a:tab pos="1843176" algn="l"/>
                <a:tab pos="2304376" algn="l"/>
                <a:tab pos="2765579" algn="l"/>
                <a:tab pos="3226779" algn="l"/>
                <a:tab pos="3687981" algn="l"/>
                <a:tab pos="4149182" algn="l"/>
                <a:tab pos="4610384" algn="l"/>
                <a:tab pos="5071584" algn="l"/>
                <a:tab pos="5532787" algn="l"/>
                <a:tab pos="5993987" algn="l"/>
                <a:tab pos="6455188" algn="l"/>
                <a:tab pos="6916391" algn="l"/>
                <a:tab pos="7377592" algn="l"/>
                <a:tab pos="7838794" algn="l"/>
                <a:tab pos="8299995" algn="l"/>
                <a:tab pos="8761196" algn="l"/>
                <a:tab pos="9222398" algn="l"/>
              </a:tabLst>
              <a:defRPr sz="2500">
                <a:solidFill>
                  <a:schemeClr val="tx1"/>
                </a:solidFill>
                <a:latin typeface="Times New Roman" charset="0"/>
                <a:ea typeface="ＭＳ Ｐゴシック" charset="0"/>
              </a:defRPr>
            </a:lvl7pPr>
            <a:lvl8pPr marL="3520123" indent="-234675" eaLnBrk="0" fontAlgn="base" hangingPunct="0">
              <a:spcBef>
                <a:spcPct val="0"/>
              </a:spcBef>
              <a:spcAft>
                <a:spcPct val="0"/>
              </a:spcAft>
              <a:tabLst>
                <a:tab pos="0" algn="l"/>
                <a:tab pos="459572" algn="l"/>
                <a:tab pos="920773" algn="l"/>
                <a:tab pos="1381974" algn="l"/>
                <a:tab pos="1843176" algn="l"/>
                <a:tab pos="2304376" algn="l"/>
                <a:tab pos="2765579" algn="l"/>
                <a:tab pos="3226779" algn="l"/>
                <a:tab pos="3687981" algn="l"/>
                <a:tab pos="4149182" algn="l"/>
                <a:tab pos="4610384" algn="l"/>
                <a:tab pos="5071584" algn="l"/>
                <a:tab pos="5532787" algn="l"/>
                <a:tab pos="5993987" algn="l"/>
                <a:tab pos="6455188" algn="l"/>
                <a:tab pos="6916391" algn="l"/>
                <a:tab pos="7377592" algn="l"/>
                <a:tab pos="7838794" algn="l"/>
                <a:tab pos="8299995" algn="l"/>
                <a:tab pos="8761196" algn="l"/>
                <a:tab pos="9222398" algn="l"/>
              </a:tabLst>
              <a:defRPr sz="2500">
                <a:solidFill>
                  <a:schemeClr val="tx1"/>
                </a:solidFill>
                <a:latin typeface="Times New Roman" charset="0"/>
                <a:ea typeface="ＭＳ Ｐゴシック" charset="0"/>
              </a:defRPr>
            </a:lvl8pPr>
            <a:lvl9pPr marL="3989474" indent="-234675" eaLnBrk="0" fontAlgn="base" hangingPunct="0">
              <a:spcBef>
                <a:spcPct val="0"/>
              </a:spcBef>
              <a:spcAft>
                <a:spcPct val="0"/>
              </a:spcAft>
              <a:tabLst>
                <a:tab pos="0" algn="l"/>
                <a:tab pos="459572" algn="l"/>
                <a:tab pos="920773" algn="l"/>
                <a:tab pos="1381974" algn="l"/>
                <a:tab pos="1843176" algn="l"/>
                <a:tab pos="2304376" algn="l"/>
                <a:tab pos="2765579" algn="l"/>
                <a:tab pos="3226779" algn="l"/>
                <a:tab pos="3687981" algn="l"/>
                <a:tab pos="4149182" algn="l"/>
                <a:tab pos="4610384" algn="l"/>
                <a:tab pos="5071584" algn="l"/>
                <a:tab pos="5532787" algn="l"/>
                <a:tab pos="5993987" algn="l"/>
                <a:tab pos="6455188" algn="l"/>
                <a:tab pos="6916391" algn="l"/>
                <a:tab pos="7377592" algn="l"/>
                <a:tab pos="7838794" algn="l"/>
                <a:tab pos="8299995" algn="l"/>
                <a:tab pos="8761196" algn="l"/>
                <a:tab pos="9222398" algn="l"/>
              </a:tabLst>
              <a:defRPr sz="2500">
                <a:solidFill>
                  <a:schemeClr val="tx1"/>
                </a:solidFill>
                <a:latin typeface="Times New Roman" charset="0"/>
                <a:ea typeface="ＭＳ Ｐゴシック" charset="0"/>
              </a:defRPr>
            </a:lvl9pPr>
          </a:lstStyle>
          <a:p>
            <a:pPr eaLnBrk="1" hangingPunct="1"/>
            <a:fld id="{173E942A-6CC0-AD4B-96F7-01813179B224}" type="slidenum">
              <a:rPr lang="en-GB" sz="1200">
                <a:solidFill>
                  <a:srgbClr val="000000"/>
                </a:solidFill>
                <a:latin typeface="Arial" charset="0"/>
                <a:ea typeface="MS Gothic" charset="0"/>
                <a:cs typeface="MS Gothic" charset="0"/>
              </a:rPr>
              <a:pPr eaLnBrk="1" hangingPunct="1"/>
              <a:t>17</a:t>
            </a:fld>
            <a:endParaRPr lang="en-GB" sz="1200">
              <a:solidFill>
                <a:srgbClr val="000000"/>
              </a:solidFill>
              <a:latin typeface="Arial" charset="0"/>
              <a:ea typeface="MS Gothic" charset="0"/>
              <a:cs typeface="MS Gothic" charset="0"/>
            </a:endParaRPr>
          </a:p>
        </p:txBody>
      </p:sp>
      <p:sp>
        <p:nvSpPr>
          <p:cNvPr id="113665" name="Text Box 1"/>
          <p:cNvSpPr txBox="1">
            <a:spLocks noChangeArrowheads="1"/>
          </p:cNvSpPr>
          <p:nvPr/>
        </p:nvSpPr>
        <p:spPr bwMode="auto">
          <a:xfrm>
            <a:off x="1262574" y="709468"/>
            <a:ext cx="5050294" cy="354404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3869" tIns="46935" rIns="93869" bIns="46935" anchor="ctr"/>
          <a:lstStyle/>
          <a:p>
            <a:pPr>
              <a:defRPr/>
            </a:pPr>
            <a:endParaRPr lang="es-ES">
              <a:cs typeface="+mn-cs"/>
            </a:endParaRPr>
          </a:p>
        </p:txBody>
      </p:sp>
      <p:sp>
        <p:nvSpPr>
          <p:cNvPr id="113666" name="Text Box 2"/>
          <p:cNvSpPr>
            <a:spLocks noGrp="1" noChangeArrowheads="1"/>
          </p:cNvSpPr>
          <p:nvPr>
            <p:ph type="body"/>
          </p:nvPr>
        </p:nvSpPr>
        <p:spPr>
          <a:xfrm>
            <a:off x="757546" y="4490000"/>
            <a:ext cx="6051584" cy="4243724"/>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fi-FI" smtClean="0">
              <a:cs typeface="+mn-cs"/>
            </a:endParaRPr>
          </a:p>
        </p:txBody>
      </p:sp>
      <p:sp>
        <p:nvSpPr>
          <p:cNvPr id="113667" name="Text Box 3"/>
          <p:cNvSpPr txBox="1">
            <a:spLocks noChangeArrowheads="1"/>
          </p:cNvSpPr>
          <p:nvPr/>
        </p:nvSpPr>
        <p:spPr bwMode="auto">
          <a:xfrm>
            <a:off x="4290999" y="4"/>
            <a:ext cx="3282691" cy="47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391" tIns="48044" rIns="92391" bIns="4804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5pPr>
            <a:lvl6pPr defTabSz="449263" fontAlgn="base">
              <a:lnSpc>
                <a:spcPct val="66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6pPr>
            <a:lvl7pPr defTabSz="449263" fontAlgn="base">
              <a:lnSpc>
                <a:spcPct val="66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7pPr>
            <a:lvl8pPr defTabSz="449263" fontAlgn="base">
              <a:lnSpc>
                <a:spcPct val="66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8pPr>
            <a:lvl9pPr defTabSz="449263" fontAlgn="base">
              <a:lnSpc>
                <a:spcPct val="66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0"/>
                <a:cs typeface="MS Gothic" charset="0"/>
              </a:defRPr>
            </a:lvl9pPr>
          </a:lstStyle>
          <a:p>
            <a:pPr algn="r">
              <a:defRPr/>
            </a:pPr>
            <a:r>
              <a:rPr lang="en-GB" sz="1200">
                <a:cs typeface="Arial" charset="0"/>
              </a:rPr>
              <a:t>25/07/09</a:t>
            </a:r>
          </a:p>
        </p:txBody>
      </p:sp>
      <p:sp>
        <p:nvSpPr>
          <p:cNvPr id="113668" name="Text Box 4"/>
          <p:cNvSpPr txBox="1">
            <a:spLocks noChangeArrowheads="1"/>
          </p:cNvSpPr>
          <p:nvPr/>
        </p:nvSpPr>
        <p:spPr bwMode="auto">
          <a:xfrm>
            <a:off x="2" y="8976738"/>
            <a:ext cx="3282691" cy="47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3869" tIns="46935" rIns="93869" bIns="46935" anchor="ctr"/>
          <a:lstStyle/>
          <a:p>
            <a:pPr>
              <a:defRPr/>
            </a:pPr>
            <a:endParaRPr lang="es-ES">
              <a:cs typeface="+mn-cs"/>
            </a:endParaRPr>
          </a:p>
        </p:txBody>
      </p:sp>
      <p:sp>
        <p:nvSpPr>
          <p:cNvPr id="113669" name="Text Box 5"/>
          <p:cNvSpPr txBox="1">
            <a:spLocks noChangeArrowheads="1"/>
          </p:cNvSpPr>
          <p:nvPr/>
        </p:nvSpPr>
        <p:spPr bwMode="auto">
          <a:xfrm>
            <a:off x="4290999" y="8976738"/>
            <a:ext cx="3282691" cy="47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391" tIns="48044" rIns="92391" bIns="48044"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0"/>
                <a:cs typeface="MS Gothic"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0"/>
                <a:cs typeface="MS Gothic"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0"/>
                <a:cs typeface="MS Gothic"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0"/>
                <a:cs typeface="MS Gothic"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0"/>
                <a:cs typeface="MS Gothic" charset="0"/>
              </a:defRPr>
            </a:lvl5pPr>
            <a:lvl6pPr marL="2514600" indent="-228600" defTabSz="449263" eaLnBrk="0" fontAlgn="base" hangingPunct="0">
              <a:lnSpc>
                <a:spcPct val="66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0"/>
                <a:cs typeface="MS Gothic" charset="0"/>
              </a:defRPr>
            </a:lvl6pPr>
            <a:lvl7pPr marL="2971800" indent="-228600" defTabSz="449263" eaLnBrk="0" fontAlgn="base" hangingPunct="0">
              <a:lnSpc>
                <a:spcPct val="66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0"/>
                <a:cs typeface="MS Gothic" charset="0"/>
              </a:defRPr>
            </a:lvl7pPr>
            <a:lvl8pPr marL="3429000" indent="-228600" defTabSz="449263" eaLnBrk="0" fontAlgn="base" hangingPunct="0">
              <a:lnSpc>
                <a:spcPct val="66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0"/>
                <a:cs typeface="MS Gothic" charset="0"/>
              </a:defRPr>
            </a:lvl8pPr>
            <a:lvl9pPr marL="3886200" indent="-228600" defTabSz="449263" eaLnBrk="0" fontAlgn="base" hangingPunct="0">
              <a:lnSpc>
                <a:spcPct val="66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0"/>
                <a:cs typeface="MS Gothic" charset="0"/>
              </a:defRPr>
            </a:lvl9pPr>
          </a:lstStyle>
          <a:p>
            <a:pPr algn="r" eaLnBrk="1" hangingPunct="1">
              <a:defRPr/>
            </a:pPr>
            <a:fld id="{D0321F89-7C30-1346-818B-5052E32BF9CA}" type="slidenum">
              <a:rPr lang="en-GB" sz="1200">
                <a:solidFill>
                  <a:srgbClr val="000000"/>
                </a:solidFill>
                <a:cs typeface="Arial" charset="0"/>
              </a:rPr>
              <a:pPr algn="r" eaLnBrk="1" hangingPunct="1">
                <a:defRPr/>
              </a:pPr>
              <a:t>17</a:t>
            </a:fld>
            <a:endParaRPr lang="en-GB" sz="1200">
              <a:solidFill>
                <a:srgbClr val="000000"/>
              </a:solidFill>
              <a:cs typeface="Arial" charset="0"/>
            </a:endParaRPr>
          </a:p>
        </p:txBody>
      </p:sp>
      <p:sp>
        <p:nvSpPr>
          <p:cNvPr id="113670" name="Text Box 6"/>
          <p:cNvSpPr txBox="1">
            <a:spLocks noChangeArrowheads="1"/>
          </p:cNvSpPr>
          <p:nvPr/>
        </p:nvSpPr>
        <p:spPr bwMode="auto">
          <a:xfrm>
            <a:off x="2" y="4"/>
            <a:ext cx="3282691" cy="47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3869" tIns="46935" rIns="93869" bIns="46935" anchor="ctr"/>
          <a:lstStyle/>
          <a:p>
            <a:pPr>
              <a:defRPr/>
            </a:pPr>
            <a:endParaRPr lang="es-ES">
              <a:cs typeface="+mn-cs"/>
            </a:endParaRPr>
          </a:p>
        </p:txBody>
      </p:sp>
    </p:spTree>
    <p:extLst>
      <p:ext uri="{BB962C8B-B14F-4D97-AF65-F5344CB8AC3E}">
        <p14:creationId xmlns:p14="http://schemas.microsoft.com/office/powerpoint/2010/main" val="1618688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A5004A-BE9F-4112-B588-DEE17A3DEF1B}" type="datetimeFigureOut">
              <a:rPr lang="en-US" smtClean="0"/>
              <a:t>12/10/17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3303998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5004A-BE9F-4112-B588-DEE17A3DEF1B}" type="datetimeFigureOut">
              <a:rPr lang="en-US" smtClean="0"/>
              <a:t>12/10/17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53085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5004A-BE9F-4112-B588-DEE17A3DEF1B}" type="datetimeFigureOut">
              <a:rPr lang="en-US" smtClean="0"/>
              <a:t>12/10/17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362496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62A5004A-BE9F-4112-B588-DEE17A3DEF1B}" type="datetimeFigureOut">
              <a:rPr lang="en-US" smtClean="0"/>
              <a:t>12/10/17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294973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5004A-BE9F-4112-B588-DEE17A3DEF1B}" type="datetimeFigureOut">
              <a:rPr lang="en-US" smtClean="0"/>
              <a:t>12/10/17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129474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5004A-BE9F-4112-B588-DEE17A3DEF1B}" type="datetimeFigureOut">
              <a:rPr lang="en-US" smtClean="0"/>
              <a:t>12/10/17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3897654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A5004A-BE9F-4112-B588-DEE17A3DEF1B}" type="datetimeFigureOut">
              <a:rPr lang="en-US" smtClean="0"/>
              <a:t>12/10/17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107274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A5004A-BE9F-4112-B588-DEE17A3DEF1B}" type="datetimeFigureOut">
              <a:rPr lang="en-US" smtClean="0"/>
              <a:t>12/10/17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398321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A5004A-BE9F-4112-B588-DEE17A3DEF1B}" type="datetimeFigureOut">
              <a:rPr lang="en-US" smtClean="0"/>
              <a:t>12/10/17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174375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5004A-BE9F-4112-B588-DEE17A3DEF1B}" type="datetimeFigureOut">
              <a:rPr lang="en-US" smtClean="0"/>
              <a:t>12/10/17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137900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5004A-BE9F-4112-B588-DEE17A3DEF1B}" type="datetimeFigureOut">
              <a:rPr lang="en-US" smtClean="0"/>
              <a:t>12/10/17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411409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5004A-BE9F-4112-B588-DEE17A3DEF1B}" type="datetimeFigureOut">
              <a:rPr lang="en-US" smtClean="0"/>
              <a:t>12/10/17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1905450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5004A-BE9F-4112-B588-DEE17A3DEF1B}" type="datetimeFigureOut">
              <a:rPr lang="en-US" smtClean="0"/>
              <a:t>12/10/17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51B11-BA5D-411E-9CA1-4A7587935358}" type="slidenum">
              <a:rPr lang="en-US" smtClean="0"/>
              <a:t>‹#›</a:t>
            </a:fld>
            <a:endParaRPr lang="en-US"/>
          </a:p>
        </p:txBody>
      </p:sp>
    </p:spTree>
    <p:extLst>
      <p:ext uri="{BB962C8B-B14F-4D97-AF65-F5344CB8AC3E}">
        <p14:creationId xmlns:p14="http://schemas.microsoft.com/office/powerpoint/2010/main" val="3560489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3.emf"/><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emf"/><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4.png"/><Relationship Id="rId8"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67786" y="3591612"/>
            <a:ext cx="1272618" cy="499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1" name="Imagen 5" descr="PowerPointSep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762000" y="-3181547"/>
            <a:ext cx="9144000" cy="914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8265" y="391020"/>
            <a:ext cx="7315216" cy="3977205"/>
          </a:xfrm>
          <a:prstGeom prst="rect">
            <a:avLst/>
          </a:prstGeom>
        </p:spPr>
      </p:pic>
      <p:sp>
        <p:nvSpPr>
          <p:cNvPr id="14" name="TextBox 4"/>
          <p:cNvSpPr txBox="1">
            <a:spLocks noChangeArrowheads="1"/>
          </p:cNvSpPr>
          <p:nvPr/>
        </p:nvSpPr>
        <p:spPr bwMode="auto">
          <a:xfrm>
            <a:off x="76200" y="4368225"/>
            <a:ext cx="746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2"/>
                </a:solidFill>
                <a:latin typeface="Arial" panose="020B0604020202020204" pitchFamily="34" charset="0"/>
                <a:ea typeface="MS PGothic" panose="020B0600070205080204" pitchFamily="34" charset="-128"/>
              </a:defRPr>
            </a:lvl1pPr>
            <a:lvl2pPr marL="742950" indent="-285750">
              <a:defRPr sz="2000" b="1">
                <a:solidFill>
                  <a:schemeClr val="bg2"/>
                </a:solidFill>
                <a:latin typeface="Arial" panose="020B0604020202020204" pitchFamily="34" charset="0"/>
                <a:ea typeface="MS PGothic" panose="020B0600070205080204" pitchFamily="34" charset="-128"/>
              </a:defRPr>
            </a:lvl2pPr>
            <a:lvl3pPr marL="1143000" indent="-228600">
              <a:defRPr sz="2000" b="1">
                <a:solidFill>
                  <a:schemeClr val="bg2"/>
                </a:solidFill>
                <a:latin typeface="Arial" panose="020B0604020202020204" pitchFamily="34" charset="0"/>
                <a:ea typeface="MS PGothic" panose="020B0600070205080204" pitchFamily="34" charset="-128"/>
              </a:defRPr>
            </a:lvl3pPr>
            <a:lvl4pPr marL="1600200" indent="-228600">
              <a:defRPr sz="2000" b="1">
                <a:solidFill>
                  <a:schemeClr val="bg2"/>
                </a:solidFill>
                <a:latin typeface="Arial" panose="020B0604020202020204" pitchFamily="34" charset="0"/>
                <a:ea typeface="MS PGothic" panose="020B0600070205080204" pitchFamily="34" charset="-128"/>
              </a:defRPr>
            </a:lvl4pPr>
            <a:lvl5pPr marL="2057400" indent="-228600">
              <a:defRPr sz="2000" b="1">
                <a:solidFill>
                  <a:schemeClr val="bg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1">
                <a:solidFill>
                  <a:schemeClr val="bg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1">
                <a:solidFill>
                  <a:schemeClr val="bg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1">
                <a:solidFill>
                  <a:schemeClr val="bg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1">
                <a:solidFill>
                  <a:schemeClr val="bg2"/>
                </a:solidFill>
                <a:latin typeface="Arial" panose="020B0604020202020204" pitchFamily="34" charset="0"/>
                <a:ea typeface="MS PGothic" panose="020B0600070205080204" pitchFamily="34" charset="-128"/>
              </a:defRPr>
            </a:lvl9pPr>
          </a:lstStyle>
          <a:p>
            <a:pPr algn="ctr"/>
            <a:r>
              <a:rPr lang="en-US" altLang="en-US" sz="3200" i="1" dirty="0" err="1">
                <a:solidFill>
                  <a:srgbClr val="002060"/>
                </a:solidFill>
              </a:rPr>
              <a:t>Más</a:t>
            </a:r>
            <a:r>
              <a:rPr lang="en-US" altLang="en-US" sz="3200" i="1" dirty="0">
                <a:solidFill>
                  <a:srgbClr val="002060"/>
                </a:solidFill>
              </a:rPr>
              <a:t> </a:t>
            </a:r>
            <a:r>
              <a:rPr lang="en-US" altLang="en-US" sz="3200" i="1" dirty="0" err="1" smtClean="0">
                <a:solidFill>
                  <a:srgbClr val="002060"/>
                </a:solidFill>
              </a:rPr>
              <a:t>iglesias</a:t>
            </a:r>
            <a:r>
              <a:rPr lang="en-US" altLang="en-US" sz="3200" i="1" dirty="0" smtClean="0">
                <a:solidFill>
                  <a:srgbClr val="002060"/>
                </a:solidFill>
              </a:rPr>
              <a:t>, </a:t>
            </a:r>
            <a:r>
              <a:rPr lang="en-US" altLang="en-US" sz="3200" i="1" dirty="0" err="1">
                <a:solidFill>
                  <a:srgbClr val="002060"/>
                </a:solidFill>
              </a:rPr>
              <a:t>mejores</a:t>
            </a:r>
            <a:r>
              <a:rPr lang="en-US" altLang="en-US" sz="3200" i="1" dirty="0">
                <a:solidFill>
                  <a:srgbClr val="002060"/>
                </a:solidFill>
              </a:rPr>
              <a:t> </a:t>
            </a:r>
            <a:r>
              <a:rPr lang="en-US" altLang="en-US" sz="3200" i="1" dirty="0" err="1">
                <a:solidFill>
                  <a:srgbClr val="002060"/>
                </a:solidFill>
              </a:rPr>
              <a:t>iglesias</a:t>
            </a:r>
            <a:endParaRPr lang="en-US" altLang="en-US" sz="3200" i="1" dirty="0">
              <a:solidFill>
                <a:srgbClr val="002060"/>
              </a:solidFill>
            </a:endParaRPr>
          </a:p>
        </p:txBody>
      </p:sp>
    </p:spTree>
    <p:extLst>
      <p:ext uri="{BB962C8B-B14F-4D97-AF65-F5344CB8AC3E}">
        <p14:creationId xmlns:p14="http://schemas.microsoft.com/office/powerpoint/2010/main" val="3969760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TextBox 8"/>
          <p:cNvSpPr txBox="1"/>
          <p:nvPr/>
        </p:nvSpPr>
        <p:spPr>
          <a:xfrm>
            <a:off x="363686" y="1981200"/>
            <a:ext cx="8369018"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  </a:t>
            </a:r>
          </a:p>
        </p:txBody>
      </p:sp>
      <p:sp>
        <p:nvSpPr>
          <p:cNvPr id="11" name="TextBox 10"/>
          <p:cNvSpPr txBox="1"/>
          <p:nvPr/>
        </p:nvSpPr>
        <p:spPr>
          <a:xfrm>
            <a:off x="363686" y="1676400"/>
            <a:ext cx="8369018" cy="400110"/>
          </a:xfrm>
          <a:prstGeom prst="rect">
            <a:avLst/>
          </a:prstGeom>
          <a:noFill/>
        </p:spPr>
        <p:txBody>
          <a:bodyPr wrap="square" rtlCol="0">
            <a:spAutoFit/>
          </a:bodyPr>
          <a:lstStyle/>
          <a:p>
            <a:r>
              <a:rPr lang="en-US" sz="2000" dirty="0" err="1" smtClean="0">
                <a:latin typeface="Arial" panose="020B0604020202020204" pitchFamily="34" charset="0"/>
                <a:cs typeface="Arial" panose="020B0604020202020204" pitchFamily="34" charset="0"/>
              </a:rPr>
              <a:t>Factores</a:t>
            </a:r>
            <a:r>
              <a:rPr lang="en-US" sz="2000" dirty="0" smtClean="0">
                <a:latin typeface="Arial" panose="020B0604020202020204" pitchFamily="34" charset="0"/>
                <a:cs typeface="Arial" panose="020B0604020202020204" pitchFamily="34" charset="0"/>
              </a:rPr>
              <a:t> de </a:t>
            </a:r>
            <a:r>
              <a:rPr lang="en-US" sz="2000" dirty="0" err="1" smtClean="0">
                <a:latin typeface="Arial" panose="020B0604020202020204" pitchFamily="34" charset="0"/>
                <a:cs typeface="Arial" panose="020B0604020202020204" pitchFamily="34" charset="0"/>
              </a:rPr>
              <a:t>compañerismo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que</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pueden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ayudar</a:t>
            </a:r>
            <a:r>
              <a:rPr lang="en-US" sz="2000" dirty="0" smtClean="0">
                <a:latin typeface="Arial" panose="020B0604020202020204" pitchFamily="34" charset="0"/>
                <a:cs typeface="Arial" panose="020B0604020202020204" pitchFamily="34" charset="0"/>
              </a:rPr>
              <a:t> a </a:t>
            </a:r>
            <a:r>
              <a:rPr lang="en-US" sz="2000" dirty="0" err="1" smtClean="0">
                <a:latin typeface="Arial" panose="020B0604020202020204" pitchFamily="34" charset="0"/>
                <a:cs typeface="Arial" panose="020B0604020202020204" pitchFamily="34" charset="0"/>
              </a:rPr>
              <a:t>crecer</a:t>
            </a:r>
            <a:r>
              <a:rPr lang="en-US" sz="2000" dirty="0" smtClean="0">
                <a:latin typeface="Arial" panose="020B0604020202020204" pitchFamily="34" charset="0"/>
                <a:cs typeface="Arial" panose="020B0604020202020204" pitchFamily="34" charset="0"/>
              </a:rPr>
              <a:t> a </a:t>
            </a:r>
            <a:r>
              <a:rPr lang="en-US" sz="2000" dirty="0" err="1" smtClean="0">
                <a:latin typeface="Arial" panose="020B0604020202020204" pitchFamily="34" charset="0"/>
                <a:cs typeface="Arial" panose="020B0604020202020204" pitchFamily="34" charset="0"/>
              </a:rPr>
              <a:t>una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Iglesia</a:t>
            </a:r>
            <a:r>
              <a:rPr lang="en-US" sz="2000" dirty="0" smtClean="0">
                <a:latin typeface="Arial" panose="020B0604020202020204" pitchFamily="34" charset="0"/>
                <a:cs typeface="Arial" panose="020B0604020202020204" pitchFamily="34" charset="0"/>
              </a:rPr>
              <a:t>:</a:t>
            </a:r>
          </a:p>
        </p:txBody>
      </p:sp>
      <p:graphicFrame>
        <p:nvGraphicFramePr>
          <p:cNvPr id="12" name="Diagram 11"/>
          <p:cNvGraphicFramePr/>
          <p:nvPr>
            <p:extLst>
              <p:ext uri="{D42A27DB-BD31-4B8C-83A1-F6EECF244321}">
                <p14:modId xmlns:p14="http://schemas.microsoft.com/office/powerpoint/2010/main" val="2805363594"/>
              </p:ext>
            </p:extLst>
          </p:nvPr>
        </p:nvGraphicFramePr>
        <p:xfrm>
          <a:off x="140002" y="2260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Imagen 9"/>
          <p:cNvPicPr>
            <a:picLocks noChangeAspect="1"/>
          </p:cNvPicPr>
          <p:nvPr/>
        </p:nvPicPr>
        <p:blipFill>
          <a:blip r:embed="rId7"/>
          <a:stretch>
            <a:fillRect/>
          </a:stretch>
        </p:blipFill>
        <p:spPr>
          <a:xfrm>
            <a:off x="7174096" y="3448847"/>
            <a:ext cx="1359001" cy="135900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6797" y="5658383"/>
            <a:ext cx="2133600" cy="1312310"/>
          </a:xfrm>
          <a:prstGeom prst="rect">
            <a:avLst/>
          </a:prstGeom>
        </p:spPr>
      </p:pic>
      <p:sp>
        <p:nvSpPr>
          <p:cNvPr id="24" name="Rectangle 23"/>
          <p:cNvSpPr/>
          <p:nvPr/>
        </p:nvSpPr>
        <p:spPr>
          <a:xfrm>
            <a:off x="304800" y="1143000"/>
            <a:ext cx="6477000" cy="369332"/>
          </a:xfrm>
          <a:prstGeom prst="rect">
            <a:avLst/>
          </a:prstGeom>
        </p:spPr>
        <p:txBody>
          <a:bodyPr wrap="square">
            <a:spAutoFit/>
          </a:bodyPr>
          <a:lstStyle/>
          <a:p>
            <a:pPr lvl="0"/>
            <a:r>
              <a:rPr lang="en-US" dirty="0" smtClean="0">
                <a:latin typeface="Arial" panose="020B0604020202020204" pitchFamily="34" charset="0"/>
                <a:cs typeface="Arial" panose="020B0604020202020204" pitchFamily="34" charset="0"/>
              </a:rPr>
              <a:t>COMUNIÓN</a:t>
            </a:r>
            <a:endParaRPr lang="en-US" b="1" dirty="0">
              <a:latin typeface="Arial" panose="020B0604020202020204" pitchFamily="34" charset="0"/>
              <a:cs typeface="Arial" panose="020B0604020202020204" pitchFamily="34" charset="0"/>
            </a:endParaRPr>
          </a:p>
        </p:txBody>
      </p:sp>
      <p:grpSp>
        <p:nvGrpSpPr>
          <p:cNvPr id="16" name="Group 15"/>
          <p:cNvGrpSpPr/>
          <p:nvPr/>
        </p:nvGrpSpPr>
        <p:grpSpPr>
          <a:xfrm>
            <a:off x="26632" y="457200"/>
            <a:ext cx="6425169" cy="566768"/>
            <a:chOff x="26632" y="457200"/>
            <a:chExt cx="6425169" cy="566768"/>
          </a:xfrm>
        </p:grpSpPr>
        <p:grpSp>
          <p:nvGrpSpPr>
            <p:cNvPr id="19" name="Group 18"/>
            <p:cNvGrpSpPr/>
            <p:nvPr/>
          </p:nvGrpSpPr>
          <p:grpSpPr>
            <a:xfrm>
              <a:off x="26632" y="457200"/>
              <a:ext cx="6425169" cy="432001"/>
              <a:chOff x="26632" y="457200"/>
              <a:chExt cx="6425169" cy="432001"/>
            </a:xfrm>
          </p:grpSpPr>
          <p:pic>
            <p:nvPicPr>
              <p:cNvPr id="21" name="Imagen 9"/>
              <p:cNvPicPr>
                <a:picLocks noChangeAspect="1"/>
              </p:cNvPicPr>
              <p:nvPr/>
            </p:nvPicPr>
            <p:blipFill>
              <a:blip r:embed="rId7"/>
              <a:stretch>
                <a:fillRect/>
              </a:stretch>
            </p:blipFill>
            <p:spPr>
              <a:xfrm>
                <a:off x="6019800" y="457200"/>
                <a:ext cx="432001" cy="432001"/>
              </a:xfrm>
              <a:prstGeom prst="rect">
                <a:avLst/>
              </a:prstGeom>
            </p:spPr>
          </p:pic>
          <p:sp>
            <p:nvSpPr>
              <p:cNvPr id="25" name="Título 1"/>
              <p:cNvSpPr txBox="1">
                <a:spLocks/>
              </p:cNvSpPr>
              <p:nvPr/>
            </p:nvSpPr>
            <p:spPr>
              <a:xfrm>
                <a:off x="26632" y="457200"/>
                <a:ext cx="5916967"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ES" sz="3600" b="1" baseline="30000" dirty="0">
                  <a:solidFill>
                    <a:schemeClr val="bg1"/>
                  </a:solidFill>
                </a:endParaRPr>
              </a:p>
            </p:txBody>
          </p:sp>
        </p:grpSp>
        <p:sp>
          <p:nvSpPr>
            <p:cNvPr id="20" name="Rectangle 19"/>
            <p:cNvSpPr/>
            <p:nvPr/>
          </p:nvSpPr>
          <p:spPr>
            <a:xfrm>
              <a:off x="304801" y="562303"/>
              <a:ext cx="5860616" cy="461665"/>
            </a:xfrm>
            <a:prstGeom prst="rect">
              <a:avLst/>
            </a:prstGeom>
          </p:spPr>
          <p:txBody>
            <a:bodyPr wrap="square">
              <a:spAutoFit/>
            </a:bodyPr>
            <a:lstStyle/>
            <a:p>
              <a:r>
                <a:rPr lang="es-ES" sz="3600" b="1" baseline="30000" dirty="0" smtClean="0">
                  <a:solidFill>
                    <a:schemeClr val="bg1"/>
                  </a:solidFill>
                </a:rPr>
                <a:t>5 FUNCIONES DE UNA IGLESIA SALUDABLE</a:t>
              </a:r>
              <a:endParaRPr lang="es-ES" sz="3600" b="1" baseline="30000" dirty="0">
                <a:solidFill>
                  <a:schemeClr val="bg1"/>
                </a:solidFill>
              </a:endParaRPr>
            </a:p>
          </p:txBody>
        </p:sp>
      </p:grpSp>
    </p:spTree>
    <p:extLst>
      <p:ext uri="{BB962C8B-B14F-4D97-AF65-F5344CB8AC3E}">
        <p14:creationId xmlns:p14="http://schemas.microsoft.com/office/powerpoint/2010/main" val="2624563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2" grpId="0">
        <p:bldAsOne/>
      </p:bldGraphic>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7"/>
            <a:ext cx="8229600" cy="4525963"/>
          </a:xfrm>
        </p:spPr>
        <p:txBody>
          <a:bodyPr>
            <a:normAutofit/>
          </a:bodyPr>
          <a:lstStyle/>
          <a:p>
            <a:endParaRPr lang="en-US" sz="2800" b="1" dirty="0" smtClean="0">
              <a:latin typeface="Britannic Bold"/>
            </a:endParaRPr>
          </a:p>
          <a:p>
            <a:endParaRPr lang="en-US" dirty="0"/>
          </a:p>
        </p:txBody>
      </p:sp>
      <p:sp>
        <p:nvSpPr>
          <p:cNvPr id="4" name="Rectangle 3"/>
          <p:cNvSpPr/>
          <p:nvPr/>
        </p:nvSpPr>
        <p:spPr>
          <a:xfrm>
            <a:off x="304800" y="1143000"/>
            <a:ext cx="8153400" cy="646331"/>
          </a:xfrm>
          <a:prstGeom prst="rect">
            <a:avLst/>
          </a:prstGeom>
        </p:spPr>
        <p:txBody>
          <a:bodyPr wrap="square">
            <a:spAutoFit/>
          </a:bodyPr>
          <a:lstStyle/>
          <a:p>
            <a:pPr lvl="0" algn="ctr"/>
            <a:r>
              <a:rPr lang="en-US" dirty="0" smtClean="0">
                <a:solidFill>
                  <a:srgbClr val="EB1C24"/>
                </a:solidFill>
                <a:latin typeface="Arial" panose="020B0604020202020204" pitchFamily="34" charset="0"/>
                <a:cs typeface="Arial" panose="020B0604020202020204" pitchFamily="34" charset="0"/>
              </a:rPr>
              <a:t>ADORACIÓN</a:t>
            </a:r>
            <a:r>
              <a:rPr lang="en-US" dirty="0" smtClean="0">
                <a:latin typeface="Arial" panose="020B0604020202020204" pitchFamily="34" charset="0"/>
                <a:cs typeface="Arial" panose="020B0604020202020204" pitchFamily="34" charset="0"/>
              </a:rPr>
              <a:t>: SALMOS 33:3 "</a:t>
            </a:r>
            <a:r>
              <a:rPr lang="en-US" dirty="0" err="1" smtClean="0">
                <a:latin typeface="Arial" panose="020B0604020202020204" pitchFamily="34" charset="0"/>
                <a:cs typeface="Arial" panose="020B0604020202020204" pitchFamily="34" charset="0"/>
              </a:rPr>
              <a:t>Canten</a:t>
            </a:r>
            <a:r>
              <a:rPr lang="en-US" dirty="0" smtClean="0">
                <a:latin typeface="Arial" panose="020B0604020202020204" pitchFamily="34" charset="0"/>
                <a:cs typeface="Arial" panose="020B0604020202020204" pitchFamily="34" charset="0"/>
              </a:rPr>
              <a:t> al </a:t>
            </a:r>
            <a:r>
              <a:rPr lang="en-US" dirty="0" err="1" smtClean="0">
                <a:latin typeface="Arial" panose="020B0604020202020204" pitchFamily="34" charset="0"/>
                <a:cs typeface="Arial" panose="020B0604020202020204" pitchFamily="34" charset="0"/>
              </a:rPr>
              <a:t>Señor</a:t>
            </a:r>
            <a:r>
              <a:rPr lang="en-US" dirty="0" smtClean="0">
                <a:latin typeface="Arial" panose="020B0604020202020204" pitchFamily="34" charset="0"/>
                <a:cs typeface="Arial" panose="020B0604020202020204" pitchFamily="34" charset="0"/>
              </a:rPr>
              <a:t> un </a:t>
            </a:r>
            <a:r>
              <a:rPr lang="en-US" dirty="0" err="1" smtClean="0">
                <a:latin typeface="Arial" panose="020B0604020202020204" pitchFamily="34" charset="0"/>
                <a:cs typeface="Arial" panose="020B0604020202020204" pitchFamily="34" charset="0"/>
              </a:rPr>
              <a:t>cántico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nuevo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canten</a:t>
            </a:r>
            <a:r>
              <a:rPr lang="en-US" dirty="0" smtClean="0">
                <a:latin typeface="Arial" panose="020B0604020202020204" pitchFamily="34" charset="0"/>
                <a:cs typeface="Arial" panose="020B0604020202020204" pitchFamily="34" charset="0"/>
              </a:rPr>
              <a:t> y </a:t>
            </a:r>
            <a:r>
              <a:rPr lang="en-US" dirty="0" err="1" smtClean="0">
                <a:latin typeface="Arial" panose="020B0604020202020204" pitchFamily="34" charset="0"/>
                <a:cs typeface="Arial" panose="020B0604020202020204" pitchFamily="34" charset="0"/>
              </a:rPr>
              <a:t>toquen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bien</a:t>
            </a:r>
            <a:r>
              <a:rPr lang="en-US" dirty="0" smtClean="0">
                <a:latin typeface="Arial" panose="020B0604020202020204" pitchFamily="34" charset="0"/>
                <a:cs typeface="Arial" panose="020B0604020202020204" pitchFamily="34" charset="0"/>
              </a:rPr>
              <a:t> y con </a:t>
            </a:r>
            <a:r>
              <a:rPr lang="en-US" dirty="0" err="1" smtClean="0">
                <a:latin typeface="Arial" panose="020B0604020202020204" pitchFamily="34" charset="0"/>
                <a:cs typeface="Arial" panose="020B0604020202020204" pitchFamily="34" charset="0"/>
              </a:rPr>
              <a:t>Regocijo</a:t>
            </a:r>
            <a:r>
              <a:rPr lang="en-US" dirty="0" smtClean="0">
                <a:latin typeface="Arial" panose="020B0604020202020204" pitchFamily="34" charset="0"/>
                <a:cs typeface="Arial" panose="020B0604020202020204" pitchFamily="34" charset="0"/>
              </a:rPr>
              <a:t>. (RVC) </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9656" y="5901120"/>
            <a:ext cx="1619822" cy="880680"/>
          </a:xfrm>
          <a:prstGeom prst="rect">
            <a:avLst/>
          </a:prstGeom>
        </p:spPr>
      </p:pic>
      <p:grpSp>
        <p:nvGrpSpPr>
          <p:cNvPr id="2" name="Group 1"/>
          <p:cNvGrpSpPr/>
          <p:nvPr/>
        </p:nvGrpSpPr>
        <p:grpSpPr>
          <a:xfrm>
            <a:off x="26632" y="457200"/>
            <a:ext cx="6425169" cy="566768"/>
            <a:chOff x="26632" y="457200"/>
            <a:chExt cx="6425169" cy="566768"/>
          </a:xfrm>
        </p:grpSpPr>
        <p:grpSp>
          <p:nvGrpSpPr>
            <p:cNvPr id="15" name="Group 14"/>
            <p:cNvGrpSpPr/>
            <p:nvPr/>
          </p:nvGrpSpPr>
          <p:grpSpPr>
            <a:xfrm>
              <a:off x="26632" y="457200"/>
              <a:ext cx="6425169" cy="432001"/>
              <a:chOff x="26632" y="457200"/>
              <a:chExt cx="6425169" cy="432001"/>
            </a:xfrm>
          </p:grpSpPr>
          <p:pic>
            <p:nvPicPr>
              <p:cNvPr id="17" name="Imagen 9"/>
              <p:cNvPicPr>
                <a:picLocks noChangeAspect="1"/>
              </p:cNvPicPr>
              <p:nvPr/>
            </p:nvPicPr>
            <p:blipFill>
              <a:blip r:embed="rId3"/>
              <a:stretch>
                <a:fillRect/>
              </a:stretch>
            </p:blipFill>
            <p:spPr>
              <a:xfrm>
                <a:off x="6019800" y="457200"/>
                <a:ext cx="432001" cy="432001"/>
              </a:xfrm>
              <a:prstGeom prst="rect">
                <a:avLst/>
              </a:prstGeom>
            </p:spPr>
          </p:pic>
          <p:sp>
            <p:nvSpPr>
              <p:cNvPr id="18" name="Título 1"/>
              <p:cNvSpPr txBox="1">
                <a:spLocks/>
              </p:cNvSpPr>
              <p:nvPr/>
            </p:nvSpPr>
            <p:spPr>
              <a:xfrm>
                <a:off x="26632" y="457200"/>
                <a:ext cx="5916967"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ES" sz="3600" b="1" baseline="30000" dirty="0">
                  <a:solidFill>
                    <a:schemeClr val="bg1"/>
                  </a:solidFill>
                </a:endParaRPr>
              </a:p>
            </p:txBody>
          </p:sp>
        </p:grpSp>
        <p:sp>
          <p:nvSpPr>
            <p:cNvPr id="16" name="Rectangle 15"/>
            <p:cNvSpPr/>
            <p:nvPr/>
          </p:nvSpPr>
          <p:spPr>
            <a:xfrm>
              <a:off x="304801" y="562303"/>
              <a:ext cx="5860616" cy="461665"/>
            </a:xfrm>
            <a:prstGeom prst="rect">
              <a:avLst/>
            </a:prstGeom>
          </p:spPr>
          <p:txBody>
            <a:bodyPr wrap="square">
              <a:spAutoFit/>
            </a:bodyPr>
            <a:lstStyle/>
            <a:p>
              <a:r>
                <a:rPr lang="es-ES" sz="3600" b="1" baseline="30000" dirty="0" smtClean="0">
                  <a:solidFill>
                    <a:schemeClr val="bg1"/>
                  </a:solidFill>
                </a:rPr>
                <a:t>5 FUNCIONES DE UNA IGLESIA SALUDABLE</a:t>
              </a:r>
              <a:endParaRPr lang="es-ES" sz="3600" b="1" baseline="30000" dirty="0">
                <a:solidFill>
                  <a:schemeClr val="bg1"/>
                </a:solidFill>
              </a:endParaRPr>
            </a:p>
          </p:txBody>
        </p:sp>
      </p:grpSp>
      <p:sp>
        <p:nvSpPr>
          <p:cNvPr id="5" name="TextBox 4"/>
          <p:cNvSpPr txBox="1"/>
          <p:nvPr/>
        </p:nvSpPr>
        <p:spPr>
          <a:xfrm>
            <a:off x="4868630" y="4099483"/>
            <a:ext cx="184666" cy="369332"/>
          </a:xfrm>
          <a:prstGeom prst="rect">
            <a:avLst/>
          </a:prstGeom>
          <a:noFill/>
        </p:spPr>
        <p:txBody>
          <a:bodyPr wrap="none" rtlCol="0">
            <a:spAutoFit/>
          </a:bodyPr>
          <a:lstStyle/>
          <a:p>
            <a:endParaRPr lang="en-US" dirty="0"/>
          </a:p>
        </p:txBody>
      </p:sp>
      <p:sp>
        <p:nvSpPr>
          <p:cNvPr id="6" name="TextBox 5"/>
          <p:cNvSpPr txBox="1"/>
          <p:nvPr/>
        </p:nvSpPr>
        <p:spPr>
          <a:xfrm>
            <a:off x="-457200" y="2283679"/>
            <a:ext cx="8382000" cy="369332"/>
          </a:xfrm>
          <a:prstGeom prst="rect">
            <a:avLst/>
          </a:prstGeom>
          <a:noFill/>
        </p:spPr>
        <p:txBody>
          <a:bodyPr wrap="square" rtlCol="0">
            <a:spAutoFit/>
          </a:bodyPr>
          <a:lstStyle/>
          <a:p>
            <a:endParaRPr lang="en-US" dirty="0"/>
          </a:p>
        </p:txBody>
      </p:sp>
      <p:sp>
        <p:nvSpPr>
          <p:cNvPr id="7" name="TextBox 6"/>
          <p:cNvSpPr txBox="1"/>
          <p:nvPr/>
        </p:nvSpPr>
        <p:spPr>
          <a:xfrm>
            <a:off x="304800" y="1916063"/>
            <a:ext cx="8305800" cy="3785652"/>
          </a:xfrm>
          <a:prstGeom prst="rect">
            <a:avLst/>
          </a:prstGeom>
          <a:noFill/>
        </p:spPr>
        <p:txBody>
          <a:bodyPr wrap="square" rtlCol="0">
            <a:spAutoFit/>
          </a:bodyPr>
          <a:lstStyle/>
          <a:p>
            <a:pPr marL="285750" indent="-285750" algn="just">
              <a:buFont typeface="Arial"/>
              <a:buChar char="•"/>
            </a:pPr>
            <a:r>
              <a:rPr lang="en-US" sz="2400" dirty="0" smtClean="0">
                <a:solidFill>
                  <a:srgbClr val="FF0000"/>
                </a:solidFill>
                <a:latin typeface="Arial Rounded MT Bold"/>
                <a:cs typeface="Arial Rounded MT Bold"/>
              </a:rPr>
              <a:t>LA ADORACIÓN ES LA OCUPACIÓN CORRECTA DE TODA LA CREACIÓN DE DIOS.</a:t>
            </a:r>
          </a:p>
          <a:p>
            <a:pPr marL="285750" indent="-285750" algn="just">
              <a:buFont typeface="Arial"/>
              <a:buChar char="•"/>
            </a:pPr>
            <a:r>
              <a:rPr lang="en-US" sz="2400" dirty="0" smtClean="0">
                <a:solidFill>
                  <a:srgbClr val="0000FF"/>
                </a:solidFill>
                <a:latin typeface="Arial Rounded MT Bold"/>
                <a:cs typeface="Arial Rounded MT Bold"/>
              </a:rPr>
              <a:t>ES LA RESPONSABILIDAD ESPECIAL DE LOS SERES HUMANOS POR EL MANDATO DE NUESTRO CREADOR,(DIOS) EL LIDERAR, GUARDAR, SOSTENER Y AUMENTAR ESTA ADORACIÓN.</a:t>
            </a:r>
          </a:p>
          <a:p>
            <a:pPr marL="285750" indent="-285750" algn="just">
              <a:buFont typeface="Arial"/>
              <a:buChar char="•"/>
            </a:pPr>
            <a:r>
              <a:rPr lang="en-US" sz="2400" dirty="0" smtClean="0">
                <a:solidFill>
                  <a:srgbClr val="2A6A08"/>
                </a:solidFill>
                <a:latin typeface="Arial Rounded MT Bold"/>
                <a:cs typeface="Arial Rounded MT Bold"/>
              </a:rPr>
              <a:t>ES EL DEBER ESPECIAL DE LA IGLESIA SER LA COMUNIDAD VERDADERA DE ADORACIÓN COMO REPRESENTANTES DE DIOS EN EL MUNDO(UN MODELO)</a:t>
            </a:r>
            <a:endParaRPr lang="en-US" sz="2400" dirty="0">
              <a:solidFill>
                <a:srgbClr val="2A6A08"/>
              </a:solidFill>
              <a:latin typeface="Arial Rounded MT Bold"/>
              <a:cs typeface="Arial Rounded MT Bold"/>
            </a:endParaRPr>
          </a:p>
        </p:txBody>
      </p:sp>
      <p:sp>
        <p:nvSpPr>
          <p:cNvPr id="8" name="TextBox 7"/>
          <p:cNvSpPr txBox="1"/>
          <p:nvPr/>
        </p:nvSpPr>
        <p:spPr>
          <a:xfrm>
            <a:off x="5982733" y="3386529"/>
            <a:ext cx="184666" cy="369332"/>
          </a:xfrm>
          <a:prstGeom prst="rect">
            <a:avLst/>
          </a:prstGeom>
          <a:noFill/>
        </p:spPr>
        <p:txBody>
          <a:bodyPr wrap="none" rtlCol="0">
            <a:spAutoFit/>
          </a:bodyPr>
          <a:lstStyle/>
          <a:p>
            <a:endParaRPr lang="en-US" dirty="0"/>
          </a:p>
        </p:txBody>
      </p:sp>
      <p:sp>
        <p:nvSpPr>
          <p:cNvPr id="9" name="TextBox 8"/>
          <p:cNvSpPr txBox="1"/>
          <p:nvPr/>
        </p:nvSpPr>
        <p:spPr>
          <a:xfrm>
            <a:off x="2072231" y="138134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83829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nodePh="1">
                                  <p:stCondLst>
                                    <p:cond delay="0"/>
                                  </p:stCondLst>
                                  <p:endCondLst>
                                    <p:cond evt="begin" delay="0">
                                      <p:tn val="15"/>
                                    </p:cond>
                                  </p:end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7"/>
            <a:ext cx="8229600" cy="4525963"/>
          </a:xfrm>
        </p:spPr>
        <p:txBody>
          <a:bodyPr>
            <a:normAutofit/>
          </a:bodyPr>
          <a:lstStyle/>
          <a:p>
            <a:pPr algn="ctr"/>
            <a:r>
              <a:rPr lang="en-US" sz="2800" b="1" dirty="0" smtClean="0"/>
              <a:t> </a:t>
            </a:r>
            <a:r>
              <a:rPr lang="en-US" sz="2800" b="1" dirty="0" err="1" smtClean="0"/>
              <a:t>Cuál</a:t>
            </a:r>
            <a:r>
              <a:rPr lang="en-US" sz="2800" b="1" dirty="0" smtClean="0"/>
              <a:t> </a:t>
            </a:r>
            <a:r>
              <a:rPr lang="en-US" sz="2800" b="1" dirty="0" err="1" smtClean="0"/>
              <a:t>es</a:t>
            </a:r>
            <a:r>
              <a:rPr lang="en-US" sz="2800" b="1" dirty="0" smtClean="0"/>
              <a:t> la principal </a:t>
            </a:r>
            <a:r>
              <a:rPr lang="en-US" sz="2800" b="1" dirty="0" err="1" smtClean="0"/>
              <a:t>finalidad</a:t>
            </a:r>
            <a:r>
              <a:rPr lang="en-US" sz="2800" b="1" dirty="0" smtClean="0"/>
              <a:t> del Hombre?</a:t>
            </a:r>
          </a:p>
          <a:p>
            <a:pPr marL="0" indent="0" algn="ctr">
              <a:buNone/>
            </a:pPr>
            <a:r>
              <a:rPr lang="en-US" sz="2800" b="1" dirty="0"/>
              <a:t> </a:t>
            </a:r>
            <a:r>
              <a:rPr lang="en-US" sz="2800" b="1" dirty="0" smtClean="0"/>
              <a:t>     </a:t>
            </a:r>
            <a:r>
              <a:rPr lang="en-US" sz="2800" dirty="0" err="1" smtClean="0"/>
              <a:t>Adorar</a:t>
            </a:r>
            <a:r>
              <a:rPr lang="en-US" sz="2800" dirty="0" smtClean="0"/>
              <a:t> a Dios y </a:t>
            </a:r>
            <a:r>
              <a:rPr lang="en-US" sz="2800" dirty="0" err="1" smtClean="0"/>
              <a:t>disfrutarlo</a:t>
            </a:r>
            <a:r>
              <a:rPr lang="en-US" sz="2800" dirty="0" smtClean="0"/>
              <a:t> </a:t>
            </a:r>
            <a:r>
              <a:rPr lang="en-US" sz="2800" dirty="0" err="1" smtClean="0"/>
              <a:t>para</a:t>
            </a:r>
            <a:r>
              <a:rPr lang="en-US" sz="2800" dirty="0" smtClean="0"/>
              <a:t> </a:t>
            </a:r>
            <a:r>
              <a:rPr lang="en-US" sz="2800" dirty="0" err="1" smtClean="0"/>
              <a:t>Siempre</a:t>
            </a:r>
            <a:r>
              <a:rPr lang="en-US" sz="2800" dirty="0" smtClean="0"/>
              <a:t>.</a:t>
            </a:r>
          </a:p>
          <a:p>
            <a:pPr marL="0" indent="0">
              <a:buNone/>
            </a:pPr>
            <a:endParaRPr lang="en-US" sz="2800" dirty="0" smtClean="0"/>
          </a:p>
          <a:p>
            <a:pPr algn="ctr"/>
            <a:r>
              <a:rPr lang="en-US" sz="2800" b="1" dirty="0" err="1" smtClean="0"/>
              <a:t>Cuál</a:t>
            </a:r>
            <a:r>
              <a:rPr lang="en-US" sz="2800" b="1" dirty="0" smtClean="0"/>
              <a:t> </a:t>
            </a:r>
            <a:r>
              <a:rPr lang="en-US" sz="2800" b="1" dirty="0" err="1" smtClean="0"/>
              <a:t>es</a:t>
            </a:r>
            <a:r>
              <a:rPr lang="en-US" sz="2800" b="1" dirty="0" smtClean="0"/>
              <a:t> el principal </a:t>
            </a:r>
            <a:r>
              <a:rPr lang="en-US" sz="2800" b="1" dirty="0" err="1" smtClean="0"/>
              <a:t>objetivo</a:t>
            </a:r>
            <a:r>
              <a:rPr lang="en-US" sz="2800" b="1" dirty="0" smtClean="0"/>
              <a:t> de la </a:t>
            </a:r>
            <a:r>
              <a:rPr lang="en-US" sz="2800" b="1" dirty="0" err="1" smtClean="0"/>
              <a:t>Iglesia</a:t>
            </a:r>
            <a:r>
              <a:rPr lang="en-US" sz="2800" b="1" dirty="0" smtClean="0"/>
              <a:t>?</a:t>
            </a:r>
          </a:p>
          <a:p>
            <a:pPr marL="0" indent="0" algn="ctr">
              <a:buNone/>
            </a:pPr>
            <a:r>
              <a:rPr lang="en-US" sz="2800" dirty="0" smtClean="0"/>
              <a:t>    1 Peter 2:9-10</a:t>
            </a:r>
            <a:endParaRPr lang="en-US" sz="2800" dirty="0"/>
          </a:p>
        </p:txBody>
      </p:sp>
      <p:sp>
        <p:nvSpPr>
          <p:cNvPr id="4" name="Rectangle 3"/>
          <p:cNvSpPr/>
          <p:nvPr/>
        </p:nvSpPr>
        <p:spPr>
          <a:xfrm>
            <a:off x="304800" y="1143000"/>
            <a:ext cx="6477000" cy="369332"/>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WORSHIP</a:t>
            </a:r>
            <a:endParaRPr lang="en-US"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9656" y="5901120"/>
            <a:ext cx="1619822" cy="880680"/>
          </a:xfrm>
          <a:prstGeom prst="rect">
            <a:avLst/>
          </a:prstGeom>
        </p:spPr>
      </p:pic>
      <p:grpSp>
        <p:nvGrpSpPr>
          <p:cNvPr id="9" name="Group 8"/>
          <p:cNvGrpSpPr/>
          <p:nvPr/>
        </p:nvGrpSpPr>
        <p:grpSpPr>
          <a:xfrm>
            <a:off x="26632" y="457200"/>
            <a:ext cx="6425169" cy="566768"/>
            <a:chOff x="26632" y="457200"/>
            <a:chExt cx="6425169" cy="566768"/>
          </a:xfrm>
        </p:grpSpPr>
        <p:grpSp>
          <p:nvGrpSpPr>
            <p:cNvPr id="10" name="Group 9"/>
            <p:cNvGrpSpPr/>
            <p:nvPr/>
          </p:nvGrpSpPr>
          <p:grpSpPr>
            <a:xfrm>
              <a:off x="26632" y="457200"/>
              <a:ext cx="6425169" cy="432001"/>
              <a:chOff x="26632" y="457200"/>
              <a:chExt cx="6425169" cy="432001"/>
            </a:xfrm>
          </p:grpSpPr>
          <p:pic>
            <p:nvPicPr>
              <p:cNvPr id="12" name="Imagen 9"/>
              <p:cNvPicPr>
                <a:picLocks noChangeAspect="1"/>
              </p:cNvPicPr>
              <p:nvPr/>
            </p:nvPicPr>
            <p:blipFill>
              <a:blip r:embed="rId3"/>
              <a:stretch>
                <a:fillRect/>
              </a:stretch>
            </p:blipFill>
            <p:spPr>
              <a:xfrm>
                <a:off x="6019800" y="457200"/>
                <a:ext cx="432001" cy="432001"/>
              </a:xfrm>
              <a:prstGeom prst="rect">
                <a:avLst/>
              </a:prstGeom>
            </p:spPr>
          </p:pic>
          <p:sp>
            <p:nvSpPr>
              <p:cNvPr id="13" name="Título 1"/>
              <p:cNvSpPr txBox="1">
                <a:spLocks/>
              </p:cNvSpPr>
              <p:nvPr/>
            </p:nvSpPr>
            <p:spPr>
              <a:xfrm>
                <a:off x="26632" y="457200"/>
                <a:ext cx="5916967"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ES" sz="3600" b="1" baseline="30000" dirty="0">
                  <a:solidFill>
                    <a:schemeClr val="bg1"/>
                  </a:solidFill>
                </a:endParaRPr>
              </a:p>
            </p:txBody>
          </p:sp>
        </p:grpSp>
        <p:sp>
          <p:nvSpPr>
            <p:cNvPr id="11" name="Rectangle 10"/>
            <p:cNvSpPr/>
            <p:nvPr/>
          </p:nvSpPr>
          <p:spPr>
            <a:xfrm>
              <a:off x="304801" y="562303"/>
              <a:ext cx="5860616" cy="461665"/>
            </a:xfrm>
            <a:prstGeom prst="rect">
              <a:avLst/>
            </a:prstGeom>
          </p:spPr>
          <p:txBody>
            <a:bodyPr wrap="square">
              <a:spAutoFit/>
            </a:bodyPr>
            <a:lstStyle/>
            <a:p>
              <a:r>
                <a:rPr lang="es-ES" sz="3600" b="1" baseline="30000" dirty="0" smtClean="0">
                  <a:solidFill>
                    <a:schemeClr val="bg1"/>
                  </a:solidFill>
                </a:rPr>
                <a:t>5 FUNCIONES DE UNA IGLESIA SALUDABLE</a:t>
              </a:r>
              <a:endParaRPr lang="es-ES" sz="3600" b="1" baseline="30000" dirty="0">
                <a:solidFill>
                  <a:schemeClr val="bg1"/>
                </a:solidFill>
              </a:endParaRPr>
            </a:p>
          </p:txBody>
        </p:sp>
      </p:grpSp>
    </p:spTree>
    <p:extLst>
      <p:ext uri="{BB962C8B-B14F-4D97-AF65-F5344CB8AC3E}">
        <p14:creationId xmlns:p14="http://schemas.microsoft.com/office/powerpoint/2010/main" val="3399974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7"/>
            <a:ext cx="8229600" cy="4525963"/>
          </a:xfrm>
        </p:spPr>
        <p:txBody>
          <a:bodyPr/>
          <a:lstStyle/>
          <a:p>
            <a:pPr algn="just"/>
            <a:r>
              <a:rPr lang="en-US" sz="2800" dirty="0" smtClean="0"/>
              <a:t>LA ADORACIÓN - ES LO MÁS IMPORTANTE EN LA IGLESIA. (</a:t>
            </a:r>
            <a:r>
              <a:rPr lang="en-US" sz="2800" dirty="0" err="1" smtClean="0"/>
              <a:t>Reverencia</a:t>
            </a:r>
            <a:r>
              <a:rPr lang="en-US" sz="2800" dirty="0" smtClean="0"/>
              <a:t>-</a:t>
            </a:r>
            <a:r>
              <a:rPr lang="en-US" sz="2800" dirty="0" err="1" smtClean="0"/>
              <a:t>Respeto</a:t>
            </a:r>
            <a:r>
              <a:rPr lang="en-US" sz="2800" dirty="0" smtClean="0"/>
              <a:t>-</a:t>
            </a:r>
            <a:r>
              <a:rPr lang="en-US" sz="2800" dirty="0" err="1" smtClean="0"/>
              <a:t>Cuidado</a:t>
            </a:r>
            <a:r>
              <a:rPr lang="en-US" sz="2800" dirty="0" smtClean="0"/>
              <a:t>-</a:t>
            </a:r>
            <a:r>
              <a:rPr lang="en-US" sz="2800" dirty="0" err="1" smtClean="0"/>
              <a:t>Excelencia</a:t>
            </a:r>
            <a:r>
              <a:rPr lang="en-US" sz="2800" dirty="0" smtClean="0"/>
              <a:t>-La </a:t>
            </a:r>
            <a:r>
              <a:rPr lang="en-US" sz="2800" dirty="0" err="1" smtClean="0"/>
              <a:t>Entrega</a:t>
            </a:r>
            <a:r>
              <a:rPr lang="en-US" sz="2800" dirty="0" smtClean="0"/>
              <a:t> y </a:t>
            </a:r>
            <a:r>
              <a:rPr lang="en-US" sz="2800" dirty="0" err="1" smtClean="0"/>
              <a:t>Humildad</a:t>
            </a:r>
            <a:r>
              <a:rPr lang="en-US" sz="2800" dirty="0" smtClean="0"/>
              <a:t>)</a:t>
            </a:r>
          </a:p>
          <a:p>
            <a:pPr algn="just"/>
            <a:endParaRPr lang="en-US" sz="2800" dirty="0"/>
          </a:p>
          <a:p>
            <a:pPr algn="just"/>
            <a:r>
              <a:rPr lang="en-US" sz="2800" dirty="0" err="1" smtClean="0"/>
              <a:t>Nos</a:t>
            </a:r>
            <a:r>
              <a:rPr lang="en-US" sz="2800" dirty="0" smtClean="0"/>
              <a:t> </a:t>
            </a:r>
            <a:r>
              <a:rPr lang="en-US" sz="2800" dirty="0" err="1" smtClean="0"/>
              <a:t>reunimos</a:t>
            </a:r>
            <a:r>
              <a:rPr lang="en-US" sz="2800" dirty="0" smtClean="0"/>
              <a:t> </a:t>
            </a:r>
            <a:r>
              <a:rPr lang="en-US" sz="2800" dirty="0" err="1" smtClean="0"/>
              <a:t>para</a:t>
            </a:r>
            <a:r>
              <a:rPr lang="en-US" sz="2800" dirty="0" smtClean="0"/>
              <a:t> </a:t>
            </a:r>
            <a:r>
              <a:rPr lang="en-US" sz="2800" dirty="0" err="1" smtClean="0"/>
              <a:t>encontrarnos</a:t>
            </a:r>
            <a:r>
              <a:rPr lang="en-US" sz="2800" dirty="0" smtClean="0"/>
              <a:t> con Dios en la </a:t>
            </a:r>
            <a:r>
              <a:rPr lang="en-US" sz="2800" dirty="0" err="1" smtClean="0"/>
              <a:t>Adoración</a:t>
            </a:r>
            <a:r>
              <a:rPr lang="en-US" sz="2800" dirty="0" smtClean="0"/>
              <a:t>. (ALABANZAS, CÁNTICOS, SU PALABRA,ORACIÓN,HERMANDAD, ACCCIONES DE GRACIAS/TESTIMONIOS, FRUTO DE MI TRABAJO (</a:t>
            </a:r>
            <a:r>
              <a:rPr lang="en-US" sz="2800" dirty="0" err="1" smtClean="0"/>
              <a:t>Ofrendas-Diezmos</a:t>
            </a:r>
            <a:r>
              <a:rPr lang="en-US" sz="2800" dirty="0" smtClean="0"/>
              <a:t>)</a:t>
            </a:r>
          </a:p>
          <a:p>
            <a:endParaRPr lang="en-US" dirty="0"/>
          </a:p>
        </p:txBody>
      </p:sp>
      <p:sp>
        <p:nvSpPr>
          <p:cNvPr id="5" name="Rectangle 4"/>
          <p:cNvSpPr/>
          <p:nvPr/>
        </p:nvSpPr>
        <p:spPr>
          <a:xfrm>
            <a:off x="304800" y="1143000"/>
            <a:ext cx="7924800" cy="369332"/>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WORSHIP – as a goal/ ADORACION COMO UN OBJETIVO:</a:t>
            </a:r>
            <a:endParaRPr lang="en-US"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9656" y="5901120"/>
            <a:ext cx="1619822" cy="880680"/>
          </a:xfrm>
          <a:prstGeom prst="rect">
            <a:avLst/>
          </a:prstGeom>
        </p:spPr>
      </p:pic>
      <p:grpSp>
        <p:nvGrpSpPr>
          <p:cNvPr id="15" name="Group 14"/>
          <p:cNvGrpSpPr/>
          <p:nvPr/>
        </p:nvGrpSpPr>
        <p:grpSpPr>
          <a:xfrm>
            <a:off x="26632" y="457200"/>
            <a:ext cx="6425169" cy="566768"/>
            <a:chOff x="26632" y="457200"/>
            <a:chExt cx="6425169" cy="566768"/>
          </a:xfrm>
        </p:grpSpPr>
        <p:grpSp>
          <p:nvGrpSpPr>
            <p:cNvPr id="16" name="Group 15"/>
            <p:cNvGrpSpPr/>
            <p:nvPr/>
          </p:nvGrpSpPr>
          <p:grpSpPr>
            <a:xfrm>
              <a:off x="26632" y="457200"/>
              <a:ext cx="6425169" cy="432001"/>
              <a:chOff x="26632" y="457200"/>
              <a:chExt cx="6425169" cy="432001"/>
            </a:xfrm>
          </p:grpSpPr>
          <p:pic>
            <p:nvPicPr>
              <p:cNvPr id="18" name="Imagen 9"/>
              <p:cNvPicPr>
                <a:picLocks noChangeAspect="1"/>
              </p:cNvPicPr>
              <p:nvPr/>
            </p:nvPicPr>
            <p:blipFill>
              <a:blip r:embed="rId3"/>
              <a:stretch>
                <a:fillRect/>
              </a:stretch>
            </p:blipFill>
            <p:spPr>
              <a:xfrm>
                <a:off x="6019800" y="457200"/>
                <a:ext cx="432001" cy="432001"/>
              </a:xfrm>
              <a:prstGeom prst="rect">
                <a:avLst/>
              </a:prstGeom>
            </p:spPr>
          </p:pic>
          <p:sp>
            <p:nvSpPr>
              <p:cNvPr id="19" name="Título 1"/>
              <p:cNvSpPr txBox="1">
                <a:spLocks/>
              </p:cNvSpPr>
              <p:nvPr/>
            </p:nvSpPr>
            <p:spPr>
              <a:xfrm>
                <a:off x="26632" y="457200"/>
                <a:ext cx="5916967"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ES" sz="3600" b="1" baseline="30000" dirty="0">
                  <a:solidFill>
                    <a:schemeClr val="bg1"/>
                  </a:solidFill>
                </a:endParaRPr>
              </a:p>
            </p:txBody>
          </p:sp>
        </p:grpSp>
        <p:sp>
          <p:nvSpPr>
            <p:cNvPr id="17" name="Rectangle 16"/>
            <p:cNvSpPr/>
            <p:nvPr/>
          </p:nvSpPr>
          <p:spPr>
            <a:xfrm>
              <a:off x="304801" y="562303"/>
              <a:ext cx="5860616" cy="461665"/>
            </a:xfrm>
            <a:prstGeom prst="rect">
              <a:avLst/>
            </a:prstGeom>
          </p:spPr>
          <p:txBody>
            <a:bodyPr wrap="square">
              <a:spAutoFit/>
            </a:bodyPr>
            <a:lstStyle/>
            <a:p>
              <a:r>
                <a:rPr lang="es-ES" sz="3600" b="1" baseline="30000" dirty="0" smtClean="0">
                  <a:solidFill>
                    <a:schemeClr val="bg1"/>
                  </a:solidFill>
                </a:rPr>
                <a:t>5 FUNCIONES DE UNA IGLESIA SALUDABLE</a:t>
              </a:r>
              <a:endParaRPr lang="es-ES" sz="3600" b="1" baseline="30000" dirty="0">
                <a:solidFill>
                  <a:schemeClr val="bg1"/>
                </a:solidFill>
              </a:endParaRPr>
            </a:p>
          </p:txBody>
        </p:sp>
      </p:grpSp>
    </p:spTree>
    <p:extLst>
      <p:ext uri="{BB962C8B-B14F-4D97-AF65-F5344CB8AC3E}">
        <p14:creationId xmlns:p14="http://schemas.microsoft.com/office/powerpoint/2010/main" val="1445282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7"/>
            <a:ext cx="8229600" cy="4525963"/>
          </a:xfrm>
        </p:spPr>
        <p:txBody>
          <a:bodyPr>
            <a:normAutofit/>
          </a:bodyPr>
          <a:lstStyle/>
          <a:p>
            <a:r>
              <a:rPr lang="en-US" sz="2800" dirty="0" smtClean="0"/>
              <a:t>Dios </a:t>
            </a:r>
            <a:r>
              <a:rPr lang="en-US" sz="2800" dirty="0" err="1" smtClean="0"/>
              <a:t>nos</a:t>
            </a:r>
            <a:r>
              <a:rPr lang="en-US" sz="2800" dirty="0" smtClean="0"/>
              <a:t> llama a </a:t>
            </a:r>
            <a:r>
              <a:rPr lang="en-US" sz="2800" dirty="0" err="1" smtClean="0"/>
              <a:t>adorar</a:t>
            </a:r>
            <a:r>
              <a:rPr lang="en-US" sz="2800" dirty="0" smtClean="0"/>
              <a:t>, a </a:t>
            </a:r>
            <a:r>
              <a:rPr lang="en-US" sz="2800" dirty="0" err="1" smtClean="0"/>
              <a:t>adorarlo</a:t>
            </a:r>
            <a:r>
              <a:rPr lang="en-US" sz="2800" dirty="0" smtClean="0"/>
              <a:t>.</a:t>
            </a:r>
          </a:p>
          <a:p>
            <a:r>
              <a:rPr lang="en-US" sz="2800" dirty="0" smtClean="0"/>
              <a:t>Dios </a:t>
            </a:r>
            <a:r>
              <a:rPr lang="en-US" sz="2800" dirty="0" err="1" smtClean="0"/>
              <a:t>nos</a:t>
            </a:r>
            <a:r>
              <a:rPr lang="en-US" sz="2800" dirty="0" smtClean="0"/>
              <a:t> llama a </a:t>
            </a:r>
            <a:r>
              <a:rPr lang="en-US" sz="2800" dirty="0" err="1" smtClean="0"/>
              <a:t>Confesar</a:t>
            </a:r>
            <a:r>
              <a:rPr lang="en-US" sz="2800" dirty="0" smtClean="0"/>
              <a:t> </a:t>
            </a:r>
            <a:r>
              <a:rPr lang="en-US" sz="2800" dirty="0" err="1" smtClean="0"/>
              <a:t>nuestros</a:t>
            </a:r>
            <a:r>
              <a:rPr lang="en-US" sz="2800" dirty="0" smtClean="0"/>
              <a:t> </a:t>
            </a:r>
            <a:r>
              <a:rPr lang="en-US" sz="2800" dirty="0" err="1" smtClean="0"/>
              <a:t>pecados</a:t>
            </a:r>
            <a:r>
              <a:rPr lang="en-US" sz="2800" dirty="0" smtClean="0"/>
              <a:t>.</a:t>
            </a:r>
          </a:p>
          <a:p>
            <a:r>
              <a:rPr lang="en-US" sz="2800" dirty="0" smtClean="0"/>
              <a:t>Dios </a:t>
            </a:r>
            <a:r>
              <a:rPr lang="en-US" sz="2800" dirty="0" err="1" smtClean="0"/>
              <a:t>nos</a:t>
            </a:r>
            <a:r>
              <a:rPr lang="en-US" sz="2800" dirty="0" smtClean="0"/>
              <a:t> </a:t>
            </a:r>
            <a:r>
              <a:rPr lang="en-US" sz="2800" dirty="0" err="1" smtClean="0"/>
              <a:t>habla</a:t>
            </a:r>
            <a:r>
              <a:rPr lang="en-US" sz="2800" dirty="0" smtClean="0"/>
              <a:t> a </a:t>
            </a:r>
            <a:r>
              <a:rPr lang="en-US" sz="2800" dirty="0" err="1" smtClean="0"/>
              <a:t>traves</a:t>
            </a:r>
            <a:r>
              <a:rPr lang="en-US" sz="2800" dirty="0" smtClean="0"/>
              <a:t> de </a:t>
            </a:r>
            <a:r>
              <a:rPr lang="en-US" sz="2800" dirty="0" err="1" smtClean="0"/>
              <a:t>su</a:t>
            </a:r>
            <a:r>
              <a:rPr lang="en-US" sz="2800" dirty="0" smtClean="0"/>
              <a:t> </a:t>
            </a:r>
            <a:r>
              <a:rPr lang="en-US" sz="2800" dirty="0" err="1" smtClean="0"/>
              <a:t>Palabra</a:t>
            </a:r>
            <a:r>
              <a:rPr lang="en-US" sz="2800" dirty="0" smtClean="0"/>
              <a:t>.</a:t>
            </a:r>
          </a:p>
          <a:p>
            <a:r>
              <a:rPr lang="en-US" sz="2800" dirty="0" smtClean="0"/>
              <a:t>Dios </a:t>
            </a:r>
            <a:r>
              <a:rPr lang="en-US" sz="2800" dirty="0" err="1" smtClean="0"/>
              <a:t>nos</a:t>
            </a:r>
            <a:r>
              <a:rPr lang="en-US" sz="2800" dirty="0" smtClean="0"/>
              <a:t> </a:t>
            </a:r>
            <a:r>
              <a:rPr lang="en-US" sz="2800" dirty="0" err="1" smtClean="0"/>
              <a:t>muestra</a:t>
            </a:r>
            <a:r>
              <a:rPr lang="en-US" sz="2800" dirty="0" smtClean="0"/>
              <a:t> </a:t>
            </a:r>
            <a:r>
              <a:rPr lang="en-US" sz="2800" dirty="0" err="1" smtClean="0"/>
              <a:t>su</a:t>
            </a:r>
            <a:r>
              <a:rPr lang="en-US" sz="2800" dirty="0" smtClean="0"/>
              <a:t> </a:t>
            </a:r>
            <a:r>
              <a:rPr lang="en-US" sz="2800" dirty="0" err="1" smtClean="0"/>
              <a:t>amor</a:t>
            </a:r>
            <a:r>
              <a:rPr lang="en-US" sz="2800" dirty="0" smtClean="0"/>
              <a:t> en </a:t>
            </a:r>
            <a:r>
              <a:rPr lang="en-US" sz="2800" dirty="0" err="1" smtClean="0"/>
              <a:t>sus</a:t>
            </a:r>
            <a:r>
              <a:rPr lang="en-US" sz="2800" dirty="0" smtClean="0"/>
              <a:t> </a:t>
            </a:r>
            <a:r>
              <a:rPr lang="en-US" sz="2800" dirty="0" err="1" smtClean="0"/>
              <a:t>Ordenanzas</a:t>
            </a:r>
            <a:r>
              <a:rPr lang="en-US" sz="2800" dirty="0" smtClean="0"/>
              <a:t>.</a:t>
            </a:r>
          </a:p>
          <a:p>
            <a:r>
              <a:rPr lang="en-US" sz="2800" dirty="0" smtClean="0"/>
              <a:t>Dios </a:t>
            </a:r>
            <a:r>
              <a:rPr lang="en-US" sz="2800" dirty="0" err="1" smtClean="0"/>
              <a:t>nos</a:t>
            </a:r>
            <a:r>
              <a:rPr lang="en-US" sz="2800" dirty="0" smtClean="0"/>
              <a:t> </a:t>
            </a:r>
            <a:r>
              <a:rPr lang="en-US" sz="2800" dirty="0" err="1" smtClean="0"/>
              <a:t>bendice</a:t>
            </a:r>
            <a:r>
              <a:rPr lang="en-US" sz="2800" dirty="0" smtClean="0"/>
              <a:t> y </a:t>
            </a:r>
            <a:r>
              <a:rPr lang="en-US" sz="2800" dirty="0" err="1" smtClean="0"/>
              <a:t>nos</a:t>
            </a:r>
            <a:r>
              <a:rPr lang="en-US" sz="2800" dirty="0" smtClean="0"/>
              <a:t> </a:t>
            </a:r>
            <a:r>
              <a:rPr lang="en-US" sz="2800" dirty="0" err="1" smtClean="0"/>
              <a:t>envia</a:t>
            </a:r>
            <a:r>
              <a:rPr lang="en-US" sz="2800" dirty="0" smtClean="0"/>
              <a:t> al </a:t>
            </a:r>
            <a:r>
              <a:rPr lang="en-US" sz="2800" dirty="0" err="1" smtClean="0"/>
              <a:t>Mundo</a:t>
            </a:r>
            <a:r>
              <a:rPr lang="en-US" sz="2800" dirty="0" smtClean="0"/>
              <a:t>.</a:t>
            </a:r>
          </a:p>
          <a:p>
            <a:endParaRPr lang="en-US" sz="2800" dirty="0" smtClean="0"/>
          </a:p>
          <a:p>
            <a:pPr algn="ctr"/>
            <a:r>
              <a:rPr lang="en-US" sz="2800" dirty="0" smtClean="0"/>
              <a:t>ALABANZA,ORACIÓN, CONFESIÓN, ESCUCHAR, RESPONDER</a:t>
            </a:r>
          </a:p>
        </p:txBody>
      </p:sp>
      <p:sp>
        <p:nvSpPr>
          <p:cNvPr id="5" name="Rectangle 4"/>
          <p:cNvSpPr/>
          <p:nvPr/>
        </p:nvSpPr>
        <p:spPr>
          <a:xfrm>
            <a:off x="304800" y="1143000"/>
            <a:ext cx="6477000" cy="369332"/>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WORSHIP - AS service / </a:t>
            </a:r>
            <a:r>
              <a:rPr lang="en-US" b="1" dirty="0" err="1" smtClean="0">
                <a:latin typeface="Arial" panose="020B0604020202020204" pitchFamily="34" charset="0"/>
                <a:cs typeface="Arial" panose="020B0604020202020204" pitchFamily="34" charset="0"/>
              </a:rPr>
              <a:t>Adoración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como</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Servicio</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9656" y="5901120"/>
            <a:ext cx="1619822" cy="880680"/>
          </a:xfrm>
          <a:prstGeom prst="rect">
            <a:avLst/>
          </a:prstGeom>
        </p:spPr>
      </p:pic>
      <p:grpSp>
        <p:nvGrpSpPr>
          <p:cNvPr id="15" name="Group 14"/>
          <p:cNvGrpSpPr/>
          <p:nvPr/>
        </p:nvGrpSpPr>
        <p:grpSpPr>
          <a:xfrm>
            <a:off x="26632" y="457200"/>
            <a:ext cx="6425169" cy="566768"/>
            <a:chOff x="26632" y="457200"/>
            <a:chExt cx="6425169" cy="566768"/>
          </a:xfrm>
        </p:grpSpPr>
        <p:grpSp>
          <p:nvGrpSpPr>
            <p:cNvPr id="16" name="Group 15"/>
            <p:cNvGrpSpPr/>
            <p:nvPr/>
          </p:nvGrpSpPr>
          <p:grpSpPr>
            <a:xfrm>
              <a:off x="26632" y="457200"/>
              <a:ext cx="6425169" cy="432001"/>
              <a:chOff x="26632" y="457200"/>
              <a:chExt cx="6425169" cy="432001"/>
            </a:xfrm>
          </p:grpSpPr>
          <p:pic>
            <p:nvPicPr>
              <p:cNvPr id="18" name="Imagen 9"/>
              <p:cNvPicPr>
                <a:picLocks noChangeAspect="1"/>
              </p:cNvPicPr>
              <p:nvPr/>
            </p:nvPicPr>
            <p:blipFill>
              <a:blip r:embed="rId3"/>
              <a:stretch>
                <a:fillRect/>
              </a:stretch>
            </p:blipFill>
            <p:spPr>
              <a:xfrm>
                <a:off x="6019800" y="457200"/>
                <a:ext cx="432001" cy="432001"/>
              </a:xfrm>
              <a:prstGeom prst="rect">
                <a:avLst/>
              </a:prstGeom>
            </p:spPr>
          </p:pic>
          <p:sp>
            <p:nvSpPr>
              <p:cNvPr id="19" name="Título 1"/>
              <p:cNvSpPr txBox="1">
                <a:spLocks/>
              </p:cNvSpPr>
              <p:nvPr/>
            </p:nvSpPr>
            <p:spPr>
              <a:xfrm>
                <a:off x="26632" y="457200"/>
                <a:ext cx="5916967"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ES" sz="3600" b="1" baseline="30000" dirty="0">
                  <a:solidFill>
                    <a:schemeClr val="bg1"/>
                  </a:solidFill>
                </a:endParaRPr>
              </a:p>
            </p:txBody>
          </p:sp>
        </p:grpSp>
        <p:sp>
          <p:nvSpPr>
            <p:cNvPr id="17" name="Rectangle 16"/>
            <p:cNvSpPr/>
            <p:nvPr/>
          </p:nvSpPr>
          <p:spPr>
            <a:xfrm>
              <a:off x="304801" y="562303"/>
              <a:ext cx="5860616" cy="461665"/>
            </a:xfrm>
            <a:prstGeom prst="rect">
              <a:avLst/>
            </a:prstGeom>
          </p:spPr>
          <p:txBody>
            <a:bodyPr wrap="square">
              <a:spAutoFit/>
            </a:bodyPr>
            <a:lstStyle/>
            <a:p>
              <a:r>
                <a:rPr lang="es-ES" sz="3600" b="1" baseline="30000" dirty="0" smtClean="0">
                  <a:solidFill>
                    <a:schemeClr val="bg1"/>
                  </a:solidFill>
                </a:rPr>
                <a:t>5 FUNCIONES DE UNA IGLESIA SALUDABLE</a:t>
              </a:r>
              <a:endParaRPr lang="es-ES" sz="3600" b="1" baseline="30000" dirty="0">
                <a:solidFill>
                  <a:schemeClr val="bg1"/>
                </a:solidFill>
              </a:endParaRPr>
            </a:p>
          </p:txBody>
        </p:sp>
      </p:grpSp>
    </p:spTree>
    <p:extLst>
      <p:ext uri="{BB962C8B-B14F-4D97-AF65-F5344CB8AC3E}">
        <p14:creationId xmlns:p14="http://schemas.microsoft.com/office/powerpoint/2010/main" val="881796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8229600" cy="4525963"/>
          </a:xfrm>
        </p:spPr>
        <p:txBody>
          <a:bodyPr/>
          <a:lstStyle/>
          <a:p>
            <a:r>
              <a:rPr lang="en-US" dirty="0" smtClean="0"/>
              <a:t>Warm welcome to visitors</a:t>
            </a:r>
          </a:p>
          <a:p>
            <a:r>
              <a:rPr lang="en-US" dirty="0" smtClean="0"/>
              <a:t>Follow-up</a:t>
            </a:r>
          </a:p>
          <a:p>
            <a:r>
              <a:rPr lang="en-US" dirty="0" smtClean="0"/>
              <a:t>Make room (attitude &amp; space)</a:t>
            </a:r>
          </a:p>
          <a:p>
            <a:r>
              <a:rPr lang="en-US" dirty="0" smtClean="0"/>
              <a:t>Solid Biblical preaching</a:t>
            </a:r>
          </a:p>
          <a:p>
            <a:r>
              <a:rPr lang="en-US" dirty="0" smtClean="0"/>
              <a:t>Clear communication about how people can be involved</a:t>
            </a:r>
            <a:endParaRPr lang="en-US" dirty="0"/>
          </a:p>
        </p:txBody>
      </p:sp>
      <p:sp>
        <p:nvSpPr>
          <p:cNvPr id="5" name="Rectangle 4"/>
          <p:cNvSpPr/>
          <p:nvPr/>
        </p:nvSpPr>
        <p:spPr>
          <a:xfrm>
            <a:off x="304800" y="1143000"/>
            <a:ext cx="6477000" cy="369332"/>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WORSHIP – factors for growth</a:t>
            </a:r>
            <a:endParaRPr lang="en-US"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9656" y="5901120"/>
            <a:ext cx="1619822" cy="880680"/>
          </a:xfrm>
          <a:prstGeom prst="rect">
            <a:avLst/>
          </a:prstGeom>
        </p:spPr>
      </p:pic>
      <p:grpSp>
        <p:nvGrpSpPr>
          <p:cNvPr id="15" name="Group 14"/>
          <p:cNvGrpSpPr/>
          <p:nvPr/>
        </p:nvGrpSpPr>
        <p:grpSpPr>
          <a:xfrm>
            <a:off x="26632" y="457200"/>
            <a:ext cx="6425169" cy="566768"/>
            <a:chOff x="26632" y="457200"/>
            <a:chExt cx="6425169" cy="566768"/>
          </a:xfrm>
        </p:grpSpPr>
        <p:grpSp>
          <p:nvGrpSpPr>
            <p:cNvPr id="16" name="Group 15"/>
            <p:cNvGrpSpPr/>
            <p:nvPr/>
          </p:nvGrpSpPr>
          <p:grpSpPr>
            <a:xfrm>
              <a:off x="26632" y="457200"/>
              <a:ext cx="6425169" cy="432001"/>
              <a:chOff x="26632" y="457200"/>
              <a:chExt cx="6425169" cy="432001"/>
            </a:xfrm>
          </p:grpSpPr>
          <p:pic>
            <p:nvPicPr>
              <p:cNvPr id="18" name="Imagen 9"/>
              <p:cNvPicPr>
                <a:picLocks noChangeAspect="1"/>
              </p:cNvPicPr>
              <p:nvPr/>
            </p:nvPicPr>
            <p:blipFill>
              <a:blip r:embed="rId3"/>
              <a:stretch>
                <a:fillRect/>
              </a:stretch>
            </p:blipFill>
            <p:spPr>
              <a:xfrm>
                <a:off x="6019800" y="457200"/>
                <a:ext cx="432001" cy="432001"/>
              </a:xfrm>
              <a:prstGeom prst="rect">
                <a:avLst/>
              </a:prstGeom>
            </p:spPr>
          </p:pic>
          <p:sp>
            <p:nvSpPr>
              <p:cNvPr id="19" name="Título 1"/>
              <p:cNvSpPr txBox="1">
                <a:spLocks/>
              </p:cNvSpPr>
              <p:nvPr/>
            </p:nvSpPr>
            <p:spPr>
              <a:xfrm>
                <a:off x="26632" y="457200"/>
                <a:ext cx="5916967"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ES" sz="3600" b="1" baseline="30000" dirty="0">
                  <a:solidFill>
                    <a:schemeClr val="bg1"/>
                  </a:solidFill>
                </a:endParaRPr>
              </a:p>
            </p:txBody>
          </p:sp>
        </p:grpSp>
        <p:sp>
          <p:nvSpPr>
            <p:cNvPr id="17" name="Rectangle 16"/>
            <p:cNvSpPr/>
            <p:nvPr/>
          </p:nvSpPr>
          <p:spPr>
            <a:xfrm>
              <a:off x="304801" y="562303"/>
              <a:ext cx="5860616" cy="461665"/>
            </a:xfrm>
            <a:prstGeom prst="rect">
              <a:avLst/>
            </a:prstGeom>
          </p:spPr>
          <p:txBody>
            <a:bodyPr wrap="square">
              <a:spAutoFit/>
            </a:bodyPr>
            <a:lstStyle/>
            <a:p>
              <a:r>
                <a:rPr lang="es-ES" sz="3600" b="1" baseline="30000" dirty="0" smtClean="0">
                  <a:solidFill>
                    <a:schemeClr val="bg1"/>
                  </a:solidFill>
                </a:rPr>
                <a:t>5 FUNCIONES DE UNA IGLESIA SALUDABLE</a:t>
              </a:r>
              <a:endParaRPr lang="es-ES" sz="3600" b="1" baseline="30000" dirty="0">
                <a:solidFill>
                  <a:schemeClr val="bg1"/>
                </a:solidFill>
              </a:endParaRPr>
            </a:p>
          </p:txBody>
        </p:sp>
      </p:grpSp>
    </p:spTree>
    <p:extLst>
      <p:ext uri="{BB962C8B-B14F-4D97-AF65-F5344CB8AC3E}">
        <p14:creationId xmlns:p14="http://schemas.microsoft.com/office/powerpoint/2010/main" val="3429914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7"/>
            <a:ext cx="8229600" cy="4525963"/>
          </a:xfrm>
        </p:spPr>
        <p:txBody>
          <a:bodyPr/>
          <a:lstStyle/>
          <a:p>
            <a:r>
              <a:rPr lang="en-US" sz="2800" dirty="0" smtClean="0"/>
              <a:t>1 Chronicles 29:10-20</a:t>
            </a:r>
          </a:p>
          <a:p>
            <a:r>
              <a:rPr lang="en-US" sz="2800" dirty="0" smtClean="0"/>
              <a:t>Revelation 4:11</a:t>
            </a:r>
          </a:p>
          <a:p>
            <a:r>
              <a:rPr lang="en-US" sz="2800" dirty="0" smtClean="0"/>
              <a:t>1 Peter 2:9-10</a:t>
            </a:r>
          </a:p>
          <a:p>
            <a:r>
              <a:rPr lang="en-US" sz="2800" dirty="0" smtClean="0"/>
              <a:t>Revelation 7:9-12</a:t>
            </a:r>
          </a:p>
          <a:p>
            <a:r>
              <a:rPr lang="en-US" sz="2800" dirty="0" smtClean="0"/>
              <a:t>The Church, led by the Spirit, achieves the goal of leading all creation back to the WORSHIP OF THE CREATOR!</a:t>
            </a:r>
          </a:p>
          <a:p>
            <a:endParaRPr lang="en-US" dirty="0"/>
          </a:p>
        </p:txBody>
      </p:sp>
      <p:sp>
        <p:nvSpPr>
          <p:cNvPr id="5" name="Rectangle 4"/>
          <p:cNvSpPr/>
          <p:nvPr/>
        </p:nvSpPr>
        <p:spPr>
          <a:xfrm>
            <a:off x="304800" y="1143000"/>
            <a:ext cx="6477000" cy="369332"/>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WORSHIP – Let’s Worship!</a:t>
            </a:r>
            <a:endParaRPr lang="en-US"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9656" y="5901120"/>
            <a:ext cx="1619822" cy="880680"/>
          </a:xfrm>
          <a:prstGeom prst="rect">
            <a:avLst/>
          </a:prstGeom>
        </p:spPr>
      </p:pic>
      <p:grpSp>
        <p:nvGrpSpPr>
          <p:cNvPr id="20" name="Group 19"/>
          <p:cNvGrpSpPr/>
          <p:nvPr/>
        </p:nvGrpSpPr>
        <p:grpSpPr>
          <a:xfrm>
            <a:off x="26632" y="457200"/>
            <a:ext cx="6425169" cy="566768"/>
            <a:chOff x="26632" y="457200"/>
            <a:chExt cx="6425169" cy="566768"/>
          </a:xfrm>
        </p:grpSpPr>
        <p:grpSp>
          <p:nvGrpSpPr>
            <p:cNvPr id="21" name="Group 20"/>
            <p:cNvGrpSpPr/>
            <p:nvPr/>
          </p:nvGrpSpPr>
          <p:grpSpPr>
            <a:xfrm>
              <a:off x="26632" y="457200"/>
              <a:ext cx="6425169" cy="432001"/>
              <a:chOff x="26632" y="457200"/>
              <a:chExt cx="6425169" cy="432001"/>
            </a:xfrm>
          </p:grpSpPr>
          <p:pic>
            <p:nvPicPr>
              <p:cNvPr id="23" name="Imagen 9"/>
              <p:cNvPicPr>
                <a:picLocks noChangeAspect="1"/>
              </p:cNvPicPr>
              <p:nvPr/>
            </p:nvPicPr>
            <p:blipFill>
              <a:blip r:embed="rId3"/>
              <a:stretch>
                <a:fillRect/>
              </a:stretch>
            </p:blipFill>
            <p:spPr>
              <a:xfrm>
                <a:off x="6019800" y="457200"/>
                <a:ext cx="432001" cy="432001"/>
              </a:xfrm>
              <a:prstGeom prst="rect">
                <a:avLst/>
              </a:prstGeom>
            </p:spPr>
          </p:pic>
          <p:sp>
            <p:nvSpPr>
              <p:cNvPr id="24" name="Título 1"/>
              <p:cNvSpPr txBox="1">
                <a:spLocks/>
              </p:cNvSpPr>
              <p:nvPr/>
            </p:nvSpPr>
            <p:spPr>
              <a:xfrm>
                <a:off x="26632" y="457200"/>
                <a:ext cx="5916967"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ES" sz="3600" b="1" baseline="30000" dirty="0">
                  <a:solidFill>
                    <a:schemeClr val="bg1"/>
                  </a:solidFill>
                </a:endParaRPr>
              </a:p>
            </p:txBody>
          </p:sp>
        </p:grpSp>
        <p:sp>
          <p:nvSpPr>
            <p:cNvPr id="22" name="Rectangle 21"/>
            <p:cNvSpPr/>
            <p:nvPr/>
          </p:nvSpPr>
          <p:spPr>
            <a:xfrm>
              <a:off x="304801" y="562303"/>
              <a:ext cx="5860616" cy="461665"/>
            </a:xfrm>
            <a:prstGeom prst="rect">
              <a:avLst/>
            </a:prstGeom>
          </p:spPr>
          <p:txBody>
            <a:bodyPr wrap="square">
              <a:spAutoFit/>
            </a:bodyPr>
            <a:lstStyle/>
            <a:p>
              <a:r>
                <a:rPr lang="es-ES" sz="3600" b="1" baseline="30000" dirty="0" smtClean="0">
                  <a:solidFill>
                    <a:schemeClr val="bg1"/>
                  </a:solidFill>
                </a:rPr>
                <a:t>5 FUNCIONES DE UNA IGLESIA SALUDABLE</a:t>
              </a:r>
              <a:endParaRPr lang="es-ES" sz="3600" b="1" baseline="30000" dirty="0">
                <a:solidFill>
                  <a:schemeClr val="bg1"/>
                </a:solidFill>
              </a:endParaRPr>
            </a:p>
          </p:txBody>
        </p:sp>
      </p:grpSp>
    </p:spTree>
    <p:extLst>
      <p:ext uri="{BB962C8B-B14F-4D97-AF65-F5344CB8AC3E}">
        <p14:creationId xmlns:p14="http://schemas.microsoft.com/office/powerpoint/2010/main" val="99071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67786" y="3591612"/>
            <a:ext cx="1272618" cy="499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1" name="Imagen 5" descr="PowerPointSep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762000" y="-3181547"/>
            <a:ext cx="9144000" cy="914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8265" y="391020"/>
            <a:ext cx="7315216" cy="3977205"/>
          </a:xfrm>
          <a:prstGeom prst="rect">
            <a:avLst/>
          </a:prstGeom>
        </p:spPr>
      </p:pic>
      <p:sp>
        <p:nvSpPr>
          <p:cNvPr id="14" name="TextBox 4"/>
          <p:cNvSpPr txBox="1">
            <a:spLocks noChangeArrowheads="1"/>
          </p:cNvSpPr>
          <p:nvPr/>
        </p:nvSpPr>
        <p:spPr bwMode="auto">
          <a:xfrm>
            <a:off x="76200" y="4368225"/>
            <a:ext cx="746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2"/>
                </a:solidFill>
                <a:latin typeface="Arial" panose="020B0604020202020204" pitchFamily="34" charset="0"/>
                <a:ea typeface="MS PGothic" panose="020B0600070205080204" pitchFamily="34" charset="-128"/>
              </a:defRPr>
            </a:lvl1pPr>
            <a:lvl2pPr marL="742950" indent="-285750">
              <a:defRPr sz="2000" b="1">
                <a:solidFill>
                  <a:schemeClr val="bg2"/>
                </a:solidFill>
                <a:latin typeface="Arial" panose="020B0604020202020204" pitchFamily="34" charset="0"/>
                <a:ea typeface="MS PGothic" panose="020B0600070205080204" pitchFamily="34" charset="-128"/>
              </a:defRPr>
            </a:lvl2pPr>
            <a:lvl3pPr marL="1143000" indent="-228600">
              <a:defRPr sz="2000" b="1">
                <a:solidFill>
                  <a:schemeClr val="bg2"/>
                </a:solidFill>
                <a:latin typeface="Arial" panose="020B0604020202020204" pitchFamily="34" charset="0"/>
                <a:ea typeface="MS PGothic" panose="020B0600070205080204" pitchFamily="34" charset="-128"/>
              </a:defRPr>
            </a:lvl3pPr>
            <a:lvl4pPr marL="1600200" indent="-228600">
              <a:defRPr sz="2000" b="1">
                <a:solidFill>
                  <a:schemeClr val="bg2"/>
                </a:solidFill>
                <a:latin typeface="Arial" panose="020B0604020202020204" pitchFamily="34" charset="0"/>
                <a:ea typeface="MS PGothic" panose="020B0600070205080204" pitchFamily="34" charset="-128"/>
              </a:defRPr>
            </a:lvl4pPr>
            <a:lvl5pPr marL="2057400" indent="-228600">
              <a:defRPr sz="2000" b="1">
                <a:solidFill>
                  <a:schemeClr val="bg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1">
                <a:solidFill>
                  <a:schemeClr val="bg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1">
                <a:solidFill>
                  <a:schemeClr val="bg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1">
                <a:solidFill>
                  <a:schemeClr val="bg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1">
                <a:solidFill>
                  <a:schemeClr val="bg2"/>
                </a:solidFill>
                <a:latin typeface="Arial" panose="020B0604020202020204" pitchFamily="34" charset="0"/>
                <a:ea typeface="MS PGothic" panose="020B0600070205080204" pitchFamily="34" charset="-128"/>
              </a:defRPr>
            </a:lvl9pPr>
          </a:lstStyle>
          <a:p>
            <a:pPr algn="ctr"/>
            <a:r>
              <a:rPr lang="en-US" altLang="en-US" sz="3200" i="1" dirty="0" err="1">
                <a:solidFill>
                  <a:srgbClr val="002060"/>
                </a:solidFill>
              </a:rPr>
              <a:t>Más</a:t>
            </a:r>
            <a:r>
              <a:rPr lang="en-US" altLang="en-US" sz="3200" i="1" dirty="0">
                <a:solidFill>
                  <a:srgbClr val="002060"/>
                </a:solidFill>
              </a:rPr>
              <a:t> </a:t>
            </a:r>
            <a:r>
              <a:rPr lang="en-US" altLang="en-US" sz="3200" i="1" dirty="0" err="1" smtClean="0">
                <a:solidFill>
                  <a:srgbClr val="002060"/>
                </a:solidFill>
              </a:rPr>
              <a:t>iglesias</a:t>
            </a:r>
            <a:r>
              <a:rPr lang="en-US" altLang="en-US" sz="3200" i="1" dirty="0" smtClean="0">
                <a:solidFill>
                  <a:srgbClr val="002060"/>
                </a:solidFill>
              </a:rPr>
              <a:t>, </a:t>
            </a:r>
            <a:r>
              <a:rPr lang="en-US" altLang="en-US" sz="3200" i="1" dirty="0" err="1">
                <a:solidFill>
                  <a:srgbClr val="002060"/>
                </a:solidFill>
              </a:rPr>
              <a:t>mejores</a:t>
            </a:r>
            <a:r>
              <a:rPr lang="en-US" altLang="en-US" sz="3200" i="1" dirty="0">
                <a:solidFill>
                  <a:srgbClr val="002060"/>
                </a:solidFill>
              </a:rPr>
              <a:t> </a:t>
            </a:r>
            <a:r>
              <a:rPr lang="en-US" altLang="en-US" sz="3200" i="1" dirty="0" err="1">
                <a:solidFill>
                  <a:srgbClr val="002060"/>
                </a:solidFill>
              </a:rPr>
              <a:t>iglesias</a:t>
            </a:r>
            <a:endParaRPr lang="en-US" altLang="en-US" sz="3200" i="1" dirty="0">
              <a:solidFill>
                <a:srgbClr val="002060"/>
              </a:solidFill>
            </a:endParaRPr>
          </a:p>
        </p:txBody>
      </p:sp>
    </p:spTree>
    <p:extLst>
      <p:ext uri="{BB962C8B-B14F-4D97-AF65-F5344CB8AC3E}">
        <p14:creationId xmlns:p14="http://schemas.microsoft.com/office/powerpoint/2010/main" val="2985167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0" y="0"/>
            <a:ext cx="9220200" cy="6858000"/>
          </a:xfrm>
          <a:prstGeom prst="rect">
            <a:avLst/>
          </a:prstGeom>
          <a:solidFill>
            <a:srgbClr val="EB1C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2644914"/>
            <a:ext cx="8077200" cy="707886"/>
          </a:xfrm>
          <a:prstGeom prst="rect">
            <a:avLst/>
          </a:prstGeom>
          <a:noFill/>
        </p:spPr>
        <p:txBody>
          <a:bodyPr wrap="square" rtlCol="0">
            <a:spAutoFit/>
          </a:bodyPr>
          <a:lstStyle/>
          <a:p>
            <a:r>
              <a:rPr lang="es-ES" sz="6000" b="1" baseline="30000" dirty="0" smtClean="0">
                <a:solidFill>
                  <a:schemeClr val="bg1"/>
                </a:solidFill>
              </a:rPr>
              <a:t>5 Funciones </a:t>
            </a:r>
            <a:r>
              <a:rPr lang="es-ES" sz="6000" b="1" baseline="30000" dirty="0">
                <a:solidFill>
                  <a:schemeClr val="bg1"/>
                </a:solidFill>
              </a:rPr>
              <a:t>de una iglesia saludable</a:t>
            </a:r>
          </a:p>
        </p:txBody>
      </p:sp>
      <p:pic>
        <p:nvPicPr>
          <p:cNvPr id="7" name="Imagen 9"/>
          <p:cNvPicPr>
            <a:picLocks noChangeAspect="1"/>
          </p:cNvPicPr>
          <p:nvPr/>
        </p:nvPicPr>
        <p:blipFill>
          <a:blip r:embed="rId2"/>
          <a:stretch>
            <a:fillRect/>
          </a:stretch>
        </p:blipFill>
        <p:spPr>
          <a:xfrm>
            <a:off x="3352800" y="3962399"/>
            <a:ext cx="2452755" cy="2452755"/>
          </a:xfrm>
          <a:prstGeom prst="rect">
            <a:avLst/>
          </a:prstGeom>
        </p:spPr>
      </p:pic>
      <p:sp>
        <p:nvSpPr>
          <p:cNvPr id="9" name="Title 1"/>
          <p:cNvSpPr txBox="1">
            <a:spLocks/>
          </p:cNvSpPr>
          <p:nvPr/>
        </p:nvSpPr>
        <p:spPr>
          <a:xfrm>
            <a:off x="609600" y="968375"/>
            <a:ext cx="8001000" cy="1470025"/>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7200" baseline="30000" dirty="0">
                <a:solidFill>
                  <a:schemeClr val="bg1"/>
                </a:solidFill>
              </a:rPr>
              <a:t>! </a:t>
            </a:r>
            <a:r>
              <a:rPr lang="es-ES" sz="7200" baseline="30000" dirty="0" smtClean="0">
                <a:solidFill>
                  <a:schemeClr val="bg1"/>
                </a:solidFill>
              </a:rPr>
              <a:t>Hacia Una Iglesia </a:t>
            </a:r>
            <a:r>
              <a:rPr lang="es-ES" sz="7200" baseline="30000" dirty="0">
                <a:solidFill>
                  <a:schemeClr val="bg1"/>
                </a:solidFill>
              </a:rPr>
              <a:t>D</a:t>
            </a:r>
            <a:r>
              <a:rPr lang="es-ES" sz="7200" baseline="30000" dirty="0" smtClean="0">
                <a:solidFill>
                  <a:schemeClr val="bg1"/>
                </a:solidFill>
              </a:rPr>
              <a:t>e </a:t>
            </a:r>
          </a:p>
          <a:p>
            <a:r>
              <a:rPr lang="es-ES" sz="7200" baseline="30000" dirty="0" smtClean="0">
                <a:solidFill>
                  <a:schemeClr val="bg1"/>
                </a:solidFill>
              </a:rPr>
              <a:t>IMPACTO ¡</a:t>
            </a:r>
            <a:endParaRPr lang="es-ES" sz="7200" baseline="30000" dirty="0">
              <a:solidFill>
                <a:schemeClr val="bg1"/>
              </a:solidFill>
            </a:endParaRPr>
          </a:p>
        </p:txBody>
      </p:sp>
    </p:spTree>
    <p:extLst>
      <p:ext uri="{BB962C8B-B14F-4D97-AF65-F5344CB8AC3E}">
        <p14:creationId xmlns:p14="http://schemas.microsoft.com/office/powerpoint/2010/main" val="1057575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1" name="Diagram 10"/>
          <p:cNvGraphicFramePr/>
          <p:nvPr>
            <p:extLst>
              <p:ext uri="{D42A27DB-BD31-4B8C-83A1-F6EECF244321}">
                <p14:modId xmlns:p14="http://schemas.microsoft.com/office/powerpoint/2010/main" val="3256094027"/>
              </p:ext>
            </p:extLst>
          </p:nvPr>
        </p:nvGraphicFramePr>
        <p:xfrm>
          <a:off x="810260" y="2438400"/>
          <a:ext cx="32766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533400" y="1371600"/>
            <a:ext cx="7867854" cy="748923"/>
          </a:xfrm>
          <a:prstGeom prst="rect">
            <a:avLst/>
          </a:prstGeom>
          <a:noFill/>
        </p:spPr>
        <p:txBody>
          <a:bodyPr wrap="square" rtlCol="0">
            <a:spAutoFit/>
          </a:bodyPr>
          <a:lstStyle/>
          <a:p>
            <a:r>
              <a:rPr lang="es-ES" sz="3200" baseline="30000" dirty="0"/>
              <a:t>Evaluar nuestras congregaciones según estos parámetros nos ayuda a realizar planes estratégicos intencionales y contextualizados.</a:t>
            </a:r>
          </a:p>
        </p:txBody>
      </p:sp>
      <p:pic>
        <p:nvPicPr>
          <p:cNvPr id="13" name="Imagen 9"/>
          <p:cNvPicPr>
            <a:picLocks noChangeAspect="1"/>
          </p:cNvPicPr>
          <p:nvPr/>
        </p:nvPicPr>
        <p:blipFill>
          <a:blip r:embed="rId7"/>
          <a:stretch>
            <a:fillRect/>
          </a:stretch>
        </p:blipFill>
        <p:spPr>
          <a:xfrm>
            <a:off x="7091597" y="3429000"/>
            <a:ext cx="1524000" cy="152400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9656" y="5901120"/>
            <a:ext cx="1619822" cy="880680"/>
          </a:xfrm>
          <a:prstGeom prst="rect">
            <a:avLst/>
          </a:prstGeom>
        </p:spPr>
      </p:pic>
      <p:grpSp>
        <p:nvGrpSpPr>
          <p:cNvPr id="21" name="Group 20"/>
          <p:cNvGrpSpPr/>
          <p:nvPr/>
        </p:nvGrpSpPr>
        <p:grpSpPr>
          <a:xfrm>
            <a:off x="26632" y="457200"/>
            <a:ext cx="6425169" cy="566768"/>
            <a:chOff x="26632" y="457200"/>
            <a:chExt cx="6425169" cy="566768"/>
          </a:xfrm>
        </p:grpSpPr>
        <p:grpSp>
          <p:nvGrpSpPr>
            <p:cNvPr id="22" name="Group 21"/>
            <p:cNvGrpSpPr/>
            <p:nvPr/>
          </p:nvGrpSpPr>
          <p:grpSpPr>
            <a:xfrm>
              <a:off x="26632" y="457200"/>
              <a:ext cx="6425169" cy="432001"/>
              <a:chOff x="26632" y="457200"/>
              <a:chExt cx="6425169" cy="432001"/>
            </a:xfrm>
          </p:grpSpPr>
          <p:pic>
            <p:nvPicPr>
              <p:cNvPr id="24" name="Imagen 9"/>
              <p:cNvPicPr>
                <a:picLocks noChangeAspect="1"/>
              </p:cNvPicPr>
              <p:nvPr/>
            </p:nvPicPr>
            <p:blipFill>
              <a:blip r:embed="rId7"/>
              <a:stretch>
                <a:fillRect/>
              </a:stretch>
            </p:blipFill>
            <p:spPr>
              <a:xfrm>
                <a:off x="6019800" y="457200"/>
                <a:ext cx="432001" cy="432001"/>
              </a:xfrm>
              <a:prstGeom prst="rect">
                <a:avLst/>
              </a:prstGeom>
            </p:spPr>
          </p:pic>
          <p:sp>
            <p:nvSpPr>
              <p:cNvPr id="25" name="Título 1"/>
              <p:cNvSpPr txBox="1">
                <a:spLocks/>
              </p:cNvSpPr>
              <p:nvPr/>
            </p:nvSpPr>
            <p:spPr>
              <a:xfrm>
                <a:off x="26632" y="457200"/>
                <a:ext cx="5916967"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ES" sz="3600" b="1" baseline="30000" dirty="0">
                  <a:solidFill>
                    <a:schemeClr val="bg1"/>
                  </a:solidFill>
                </a:endParaRPr>
              </a:p>
            </p:txBody>
          </p:sp>
        </p:grpSp>
        <p:sp>
          <p:nvSpPr>
            <p:cNvPr id="23" name="Rectangle 22"/>
            <p:cNvSpPr/>
            <p:nvPr/>
          </p:nvSpPr>
          <p:spPr>
            <a:xfrm>
              <a:off x="304801" y="562303"/>
              <a:ext cx="5860616" cy="461665"/>
            </a:xfrm>
            <a:prstGeom prst="rect">
              <a:avLst/>
            </a:prstGeom>
          </p:spPr>
          <p:txBody>
            <a:bodyPr wrap="square">
              <a:spAutoFit/>
            </a:bodyPr>
            <a:lstStyle/>
            <a:p>
              <a:r>
                <a:rPr lang="es-ES" sz="3600" b="1" baseline="30000" dirty="0" smtClean="0">
                  <a:solidFill>
                    <a:schemeClr val="bg1"/>
                  </a:solidFill>
                </a:rPr>
                <a:t>5 FUNCIONES DE UNA IGLESIA SALUDABLE</a:t>
              </a:r>
              <a:endParaRPr lang="es-ES" sz="3600" b="1" baseline="30000" dirty="0">
                <a:solidFill>
                  <a:schemeClr val="bg1"/>
                </a:solidFill>
              </a:endParaRPr>
            </a:p>
          </p:txBody>
        </p:sp>
      </p:grpSp>
    </p:spTree>
    <p:extLst>
      <p:ext uri="{BB962C8B-B14F-4D97-AF65-F5344CB8AC3E}">
        <p14:creationId xmlns:p14="http://schemas.microsoft.com/office/powerpoint/2010/main" val="4264672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5"/>
          <p:cNvSpPr/>
          <p:nvPr/>
        </p:nvSpPr>
        <p:spPr>
          <a:xfrm>
            <a:off x="304800" y="3733800"/>
            <a:ext cx="5571961" cy="1958247"/>
          </a:xfrm>
          <a:prstGeom prst="rect">
            <a:avLst/>
          </a:prstGeom>
          <a:gradFill flip="none" rotWithShape="1">
            <a:gsLst>
              <a:gs pos="0">
                <a:srgbClr val="E2001A"/>
              </a:gs>
              <a:gs pos="100000">
                <a:srgbClr val="FDFFB8">
                  <a:alpha val="24000"/>
                </a:srgbClr>
              </a:gs>
            </a:gsLst>
            <a:lin ang="16200000" scaled="0"/>
            <a:tileRect/>
          </a:gradFill>
          <a:effectLst/>
        </p:spPr>
        <p:txBody>
          <a:bodyPr wrap="square" anchor="ctr">
            <a:noAutofit/>
          </a:bodyPr>
          <a:lstStyle/>
          <a:p>
            <a:endParaRPr lang="es-ES" sz="1600" dirty="0">
              <a:latin typeface="Times New Roman"/>
              <a:cs typeface="Times New Roman"/>
            </a:endParaRPr>
          </a:p>
        </p:txBody>
      </p:sp>
      <p:sp>
        <p:nvSpPr>
          <p:cNvPr id="5"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TextBox 9"/>
          <p:cNvSpPr txBox="1"/>
          <p:nvPr/>
        </p:nvSpPr>
        <p:spPr>
          <a:xfrm>
            <a:off x="381000" y="1676400"/>
            <a:ext cx="8001000" cy="1815882"/>
          </a:xfrm>
          <a:prstGeom prst="rect">
            <a:avLst/>
          </a:prstGeom>
          <a:noFill/>
        </p:spPr>
        <p:txBody>
          <a:bodyPr wrap="square" rtlCol="0">
            <a:spAutoFit/>
          </a:bodyPr>
          <a:lstStyle/>
          <a:p>
            <a:r>
              <a:rPr lang="es-ES" sz="2800" baseline="30000" dirty="0"/>
              <a:t>La Iglesia anuncia, en palabras y hechos que la gente pueda entender, que a través de Jesucristo, el Reino de Dios ha llegado. Se llama a la gente a creer en las Buenas Nuevas, a cambiar sus vidas en Cristo, y a ser sus discípulos. Nuestras vidas dan testimonio de la nueva creación en Cristo, una “proclamación viva” de lo que Dios ha hecho. El Espíritu Santo obra en los corazones de la gente, pasando a recibir la vida que se ofrece en Cristo.</a:t>
            </a:r>
          </a:p>
        </p:txBody>
      </p:sp>
      <p:sp>
        <p:nvSpPr>
          <p:cNvPr id="12" name="TextBox 11"/>
          <p:cNvSpPr txBox="1"/>
          <p:nvPr/>
        </p:nvSpPr>
        <p:spPr>
          <a:xfrm>
            <a:off x="381000" y="3810000"/>
            <a:ext cx="5410200" cy="1569660"/>
          </a:xfrm>
          <a:prstGeom prst="rect">
            <a:avLst/>
          </a:prstGeom>
          <a:noFill/>
        </p:spPr>
        <p:txBody>
          <a:bodyPr wrap="square" rtlCol="0">
            <a:spAutoFit/>
          </a:bodyPr>
          <a:lstStyle/>
          <a:p>
            <a:r>
              <a:rPr lang="es-ES_tradnl" sz="2400" b="1" baseline="30000" dirty="0"/>
              <a:t>Preguntas para la reflexión:</a:t>
            </a:r>
          </a:p>
          <a:p>
            <a:endParaRPr lang="es-ES_tradnl" sz="2400" baseline="30000" dirty="0"/>
          </a:p>
          <a:p>
            <a:r>
              <a:rPr lang="es-ES" sz="2400" baseline="30000" dirty="0"/>
              <a:t>¿A  presentado el Evangelio en los dos últimos meses?</a:t>
            </a:r>
          </a:p>
          <a:p>
            <a:endParaRPr lang="es-ES_tradnl" sz="2400" baseline="30000" dirty="0"/>
          </a:p>
          <a:p>
            <a:r>
              <a:rPr lang="es-ES" sz="2400" baseline="30000" dirty="0"/>
              <a:t>¿a capacitado su iglesia a sus miembros para compartir el evangelio?</a:t>
            </a:r>
          </a:p>
        </p:txBody>
      </p:sp>
      <p:sp>
        <p:nvSpPr>
          <p:cNvPr id="17" name="Rectangle 16"/>
          <p:cNvSpPr/>
          <p:nvPr/>
        </p:nvSpPr>
        <p:spPr>
          <a:xfrm>
            <a:off x="304800" y="1143000"/>
            <a:ext cx="6477000" cy="646331"/>
          </a:xfrm>
          <a:prstGeom prst="rect">
            <a:avLst/>
          </a:prstGeom>
        </p:spPr>
        <p:txBody>
          <a:bodyPr wrap="square">
            <a:spAutoFit/>
          </a:bodyPr>
          <a:lstStyle/>
          <a:p>
            <a:pPr lvl="0"/>
            <a:r>
              <a:rPr lang="en-US" dirty="0">
                <a:latin typeface="Arial" panose="020B0604020202020204" pitchFamily="34" charset="0"/>
                <a:cs typeface="Arial" panose="020B0604020202020204" pitchFamily="34" charset="0"/>
              </a:rPr>
              <a:t>PROCLAMACIÓN</a:t>
            </a:r>
            <a:endParaRPr lang="en-US" dirty="0"/>
          </a:p>
          <a:p>
            <a:endParaRPr lang="en-US" b="1" dirty="0">
              <a:latin typeface="Arial" panose="020B0604020202020204" pitchFamily="34" charset="0"/>
              <a:cs typeface="Arial" panose="020B0604020202020204" pitchFamily="34" charset="0"/>
            </a:endParaRPr>
          </a:p>
        </p:txBody>
      </p:sp>
      <p:grpSp>
        <p:nvGrpSpPr>
          <p:cNvPr id="24" name="Group 23"/>
          <p:cNvGrpSpPr/>
          <p:nvPr/>
        </p:nvGrpSpPr>
        <p:grpSpPr>
          <a:xfrm>
            <a:off x="26632" y="457200"/>
            <a:ext cx="6425169" cy="566768"/>
            <a:chOff x="26632" y="457200"/>
            <a:chExt cx="6425169" cy="566768"/>
          </a:xfrm>
        </p:grpSpPr>
        <p:grpSp>
          <p:nvGrpSpPr>
            <p:cNvPr id="25" name="Group 24"/>
            <p:cNvGrpSpPr/>
            <p:nvPr/>
          </p:nvGrpSpPr>
          <p:grpSpPr>
            <a:xfrm>
              <a:off x="26632" y="457200"/>
              <a:ext cx="6425169" cy="432001"/>
              <a:chOff x="26632" y="457200"/>
              <a:chExt cx="6425169" cy="432001"/>
            </a:xfrm>
          </p:grpSpPr>
          <p:pic>
            <p:nvPicPr>
              <p:cNvPr id="27" name="Imagen 9"/>
              <p:cNvPicPr>
                <a:picLocks noChangeAspect="1"/>
              </p:cNvPicPr>
              <p:nvPr/>
            </p:nvPicPr>
            <p:blipFill>
              <a:blip r:embed="rId2"/>
              <a:stretch>
                <a:fillRect/>
              </a:stretch>
            </p:blipFill>
            <p:spPr>
              <a:xfrm>
                <a:off x="6019800" y="457200"/>
                <a:ext cx="432001" cy="432001"/>
              </a:xfrm>
              <a:prstGeom prst="rect">
                <a:avLst/>
              </a:prstGeom>
            </p:spPr>
          </p:pic>
          <p:sp>
            <p:nvSpPr>
              <p:cNvPr id="28" name="Título 1"/>
              <p:cNvSpPr txBox="1">
                <a:spLocks/>
              </p:cNvSpPr>
              <p:nvPr/>
            </p:nvSpPr>
            <p:spPr>
              <a:xfrm>
                <a:off x="26632" y="457200"/>
                <a:ext cx="5916967"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ES" sz="3600" b="1" baseline="30000" dirty="0">
                  <a:solidFill>
                    <a:schemeClr val="bg1"/>
                  </a:solidFill>
                </a:endParaRPr>
              </a:p>
            </p:txBody>
          </p:sp>
        </p:grpSp>
        <p:sp>
          <p:nvSpPr>
            <p:cNvPr id="26" name="Rectangle 25"/>
            <p:cNvSpPr/>
            <p:nvPr/>
          </p:nvSpPr>
          <p:spPr>
            <a:xfrm>
              <a:off x="304801" y="562303"/>
              <a:ext cx="5860616" cy="461665"/>
            </a:xfrm>
            <a:prstGeom prst="rect">
              <a:avLst/>
            </a:prstGeom>
          </p:spPr>
          <p:txBody>
            <a:bodyPr wrap="square">
              <a:spAutoFit/>
            </a:bodyPr>
            <a:lstStyle/>
            <a:p>
              <a:r>
                <a:rPr lang="es-ES" sz="3600" b="1" baseline="30000" dirty="0" smtClean="0">
                  <a:solidFill>
                    <a:schemeClr val="bg1"/>
                  </a:solidFill>
                </a:rPr>
                <a:t>5 FUNCIONES DE UNA IGLESIA SALUDABLE</a:t>
              </a:r>
              <a:endParaRPr lang="es-ES" sz="3600" b="1" baseline="30000" dirty="0">
                <a:solidFill>
                  <a:schemeClr val="bg1"/>
                </a:solidFill>
              </a:endParaRPr>
            </a:p>
          </p:txBody>
        </p:sp>
      </p:gr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9656" y="5901120"/>
            <a:ext cx="1619822" cy="880680"/>
          </a:xfrm>
          <a:prstGeom prst="rect">
            <a:avLst/>
          </a:prstGeom>
        </p:spPr>
      </p:pic>
    </p:spTree>
    <p:extLst>
      <p:ext uri="{BB962C8B-B14F-4D97-AF65-F5344CB8AC3E}">
        <p14:creationId xmlns:p14="http://schemas.microsoft.com/office/powerpoint/2010/main" val="7184642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P spid="12"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3686" y="1752600"/>
            <a:ext cx="8369018" cy="502702"/>
          </a:xfrm>
          <a:prstGeom prst="rect">
            <a:avLst/>
          </a:prstGeom>
          <a:noFill/>
        </p:spPr>
        <p:txBody>
          <a:bodyPr wrap="square" rtlCol="0">
            <a:spAutoFit/>
          </a:bodyPr>
          <a:lstStyle/>
          <a:p>
            <a:r>
              <a:rPr lang="es-ES" sz="4000" b="1" baseline="30000" dirty="0"/>
              <a:t>Cambios necesarios para que la gente conozca a Cristo:</a:t>
            </a:r>
          </a:p>
        </p:txBody>
      </p:sp>
      <p:grpSp>
        <p:nvGrpSpPr>
          <p:cNvPr id="12" name="Group 11"/>
          <p:cNvGrpSpPr/>
          <p:nvPr/>
        </p:nvGrpSpPr>
        <p:grpSpPr>
          <a:xfrm>
            <a:off x="457200" y="2438400"/>
            <a:ext cx="5333999" cy="3200400"/>
            <a:chOff x="457200" y="2832099"/>
            <a:chExt cx="5333999" cy="3200400"/>
          </a:xfrm>
        </p:grpSpPr>
        <p:sp>
          <p:nvSpPr>
            <p:cNvPr id="13" name="Pie 12"/>
            <p:cNvSpPr/>
            <p:nvPr/>
          </p:nvSpPr>
          <p:spPr>
            <a:xfrm>
              <a:off x="457200" y="2832099"/>
              <a:ext cx="3200400" cy="3200400"/>
            </a:xfrm>
            <a:prstGeom prst="pie">
              <a:avLst>
                <a:gd name="adj1" fmla="val 5400000"/>
                <a:gd name="adj2" fmla="val 16200000"/>
              </a:avLst>
            </a:prstGeom>
            <a:solidFill>
              <a:srgbClr val="003F8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2057400" y="2832099"/>
              <a:ext cx="3733799" cy="3200400"/>
            </a:xfrm>
            <a:custGeom>
              <a:avLst/>
              <a:gdLst>
                <a:gd name="connsiteX0" fmla="*/ 0 w 3733799"/>
                <a:gd name="connsiteY0" fmla="*/ 0 h 3200400"/>
                <a:gd name="connsiteX1" fmla="*/ 3733799 w 3733799"/>
                <a:gd name="connsiteY1" fmla="*/ 0 h 3200400"/>
                <a:gd name="connsiteX2" fmla="*/ 3733799 w 3733799"/>
                <a:gd name="connsiteY2" fmla="*/ 3200400 h 3200400"/>
                <a:gd name="connsiteX3" fmla="*/ 0 w 3733799"/>
                <a:gd name="connsiteY3" fmla="*/ 3200400 h 3200400"/>
                <a:gd name="connsiteX4" fmla="*/ 0 w 3733799"/>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799" h="3200400">
                  <a:moveTo>
                    <a:pt x="0" y="0"/>
                  </a:moveTo>
                  <a:lnTo>
                    <a:pt x="3733799" y="0"/>
                  </a:lnTo>
                  <a:lnTo>
                    <a:pt x="3733799" y="3200400"/>
                  </a:lnTo>
                  <a:lnTo>
                    <a:pt x="0" y="3200400"/>
                  </a:lnTo>
                  <a:lnTo>
                    <a:pt x="0" y="0"/>
                  </a:lnTo>
                  <a:close/>
                </a:path>
              </a:pathLst>
            </a:custGeom>
            <a:ln w="38100">
              <a:solidFill>
                <a:srgbClr val="003F8A"/>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2346958" numCol="1" spcCol="1270" anchor="ctr" anchorCtr="0">
              <a:noAutofit/>
            </a:bodyPr>
            <a:lstStyle/>
            <a:p>
              <a:r>
                <a:rPr lang="es-ES_tradnl" sz="4400" b="1" baseline="30000" dirty="0"/>
                <a:t>Cambio de poder</a:t>
              </a:r>
            </a:p>
          </p:txBody>
        </p:sp>
        <p:sp>
          <p:nvSpPr>
            <p:cNvPr id="15" name="Pie 14"/>
            <p:cNvSpPr/>
            <p:nvPr/>
          </p:nvSpPr>
          <p:spPr>
            <a:xfrm>
              <a:off x="1017271" y="3792222"/>
              <a:ext cx="2080257" cy="2080257"/>
            </a:xfrm>
            <a:prstGeom prst="pie">
              <a:avLst>
                <a:gd name="adj1" fmla="val 5400000"/>
                <a:gd name="adj2" fmla="val 16200000"/>
              </a:avLst>
            </a:prstGeom>
            <a:solidFill>
              <a:srgbClr val="F9B2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15"/>
            <p:cNvSpPr/>
            <p:nvPr/>
          </p:nvSpPr>
          <p:spPr>
            <a:xfrm>
              <a:off x="2057400" y="3792222"/>
              <a:ext cx="3733799" cy="2080257"/>
            </a:xfrm>
            <a:custGeom>
              <a:avLst/>
              <a:gdLst>
                <a:gd name="connsiteX0" fmla="*/ 0 w 3733799"/>
                <a:gd name="connsiteY0" fmla="*/ 0 h 2080257"/>
                <a:gd name="connsiteX1" fmla="*/ 3733799 w 3733799"/>
                <a:gd name="connsiteY1" fmla="*/ 0 h 2080257"/>
                <a:gd name="connsiteX2" fmla="*/ 3733799 w 3733799"/>
                <a:gd name="connsiteY2" fmla="*/ 2080257 h 2080257"/>
                <a:gd name="connsiteX3" fmla="*/ 0 w 3733799"/>
                <a:gd name="connsiteY3" fmla="*/ 2080257 h 2080257"/>
                <a:gd name="connsiteX4" fmla="*/ 0 w 3733799"/>
                <a:gd name="connsiteY4" fmla="*/ 0 h 208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799" h="2080257">
                  <a:moveTo>
                    <a:pt x="0" y="0"/>
                  </a:moveTo>
                  <a:lnTo>
                    <a:pt x="3733799" y="0"/>
                  </a:lnTo>
                  <a:lnTo>
                    <a:pt x="3733799" y="2080257"/>
                  </a:lnTo>
                  <a:lnTo>
                    <a:pt x="0" y="2080257"/>
                  </a:lnTo>
                  <a:lnTo>
                    <a:pt x="0" y="0"/>
                  </a:lnTo>
                  <a:close/>
                </a:path>
              </a:pathLst>
            </a:custGeom>
            <a:ln w="38100">
              <a:solidFill>
                <a:srgbClr val="FFC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226819" numCol="1" spcCol="1270" anchor="ctr" anchorCtr="0">
              <a:noAutofit/>
            </a:bodyPr>
            <a:lstStyle/>
            <a:p>
              <a:r>
                <a:rPr lang="es-ES_tradnl" sz="4400" b="1" baseline="30000" dirty="0" smtClean="0"/>
                <a:t>Cambio </a:t>
              </a:r>
              <a:r>
                <a:rPr lang="es-ES_tradnl" sz="4400" b="1" baseline="30000" dirty="0"/>
                <a:t>de mentalidad</a:t>
              </a:r>
            </a:p>
          </p:txBody>
        </p:sp>
        <p:sp>
          <p:nvSpPr>
            <p:cNvPr id="17" name="Pie 16"/>
            <p:cNvSpPr/>
            <p:nvPr/>
          </p:nvSpPr>
          <p:spPr>
            <a:xfrm>
              <a:off x="1577340" y="4752340"/>
              <a:ext cx="960119" cy="960119"/>
            </a:xfrm>
            <a:prstGeom prst="pie">
              <a:avLst>
                <a:gd name="adj1" fmla="val 5400000"/>
                <a:gd name="adj2" fmla="val 16200000"/>
              </a:avLst>
            </a:prstGeom>
            <a:solidFill>
              <a:srgbClr val="009036"/>
            </a:solidFill>
            <a:ln>
              <a:solidFill>
                <a:srgbClr val="00903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17"/>
            <p:cNvSpPr/>
            <p:nvPr/>
          </p:nvSpPr>
          <p:spPr>
            <a:xfrm>
              <a:off x="2057400" y="4752340"/>
              <a:ext cx="3733799" cy="960119"/>
            </a:xfrm>
            <a:custGeom>
              <a:avLst/>
              <a:gdLst>
                <a:gd name="connsiteX0" fmla="*/ 0 w 3733799"/>
                <a:gd name="connsiteY0" fmla="*/ 0 h 960119"/>
                <a:gd name="connsiteX1" fmla="*/ 3733799 w 3733799"/>
                <a:gd name="connsiteY1" fmla="*/ 0 h 960119"/>
                <a:gd name="connsiteX2" fmla="*/ 3733799 w 3733799"/>
                <a:gd name="connsiteY2" fmla="*/ 960119 h 960119"/>
                <a:gd name="connsiteX3" fmla="*/ 0 w 3733799"/>
                <a:gd name="connsiteY3" fmla="*/ 960119 h 960119"/>
                <a:gd name="connsiteX4" fmla="*/ 0 w 3733799"/>
                <a:gd name="connsiteY4" fmla="*/ 0 h 96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799" h="960119">
                  <a:moveTo>
                    <a:pt x="0" y="0"/>
                  </a:moveTo>
                  <a:lnTo>
                    <a:pt x="3733799" y="0"/>
                  </a:lnTo>
                  <a:lnTo>
                    <a:pt x="3733799" y="960119"/>
                  </a:lnTo>
                  <a:lnTo>
                    <a:pt x="0" y="960119"/>
                  </a:lnTo>
                  <a:lnTo>
                    <a:pt x="0" y="0"/>
                  </a:lnTo>
                  <a:close/>
                </a:path>
              </a:pathLst>
            </a:custGeom>
            <a:ln w="38100">
              <a:solidFill>
                <a:srgbClr val="00903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r>
                <a:rPr lang="es-ES_tradnl" sz="4400" b="1" baseline="30000" dirty="0" smtClean="0"/>
                <a:t>Cambio de voluntad</a:t>
              </a:r>
              <a:endParaRPr lang="es-ES_tradnl" sz="4400" b="1" baseline="30000" dirty="0"/>
            </a:p>
          </p:txBody>
        </p:sp>
      </p:grpSp>
      <p:sp>
        <p:nvSpPr>
          <p:cNvPr id="10"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9656" y="5901120"/>
            <a:ext cx="1619822" cy="880680"/>
          </a:xfrm>
          <a:prstGeom prst="rect">
            <a:avLst/>
          </a:prstGeom>
        </p:spPr>
      </p:pic>
      <p:sp>
        <p:nvSpPr>
          <p:cNvPr id="30" name="Rectangle 29"/>
          <p:cNvSpPr/>
          <p:nvPr/>
        </p:nvSpPr>
        <p:spPr>
          <a:xfrm>
            <a:off x="304800" y="1219200"/>
            <a:ext cx="6477000" cy="369332"/>
          </a:xfrm>
          <a:prstGeom prst="rect">
            <a:avLst/>
          </a:prstGeom>
        </p:spPr>
        <p:txBody>
          <a:bodyPr wrap="square">
            <a:spAutoFit/>
          </a:bodyPr>
          <a:lstStyle/>
          <a:p>
            <a:pPr lvl="0"/>
            <a:r>
              <a:rPr lang="en-US" dirty="0" smtClean="0">
                <a:latin typeface="Arial" panose="020B0604020202020204" pitchFamily="34" charset="0"/>
                <a:cs typeface="Arial" panose="020B0604020202020204" pitchFamily="34" charset="0"/>
              </a:rPr>
              <a:t>PROCLAMACIÓN</a:t>
            </a:r>
            <a:endParaRPr lang="en-US" b="1" dirty="0">
              <a:latin typeface="Arial" panose="020B0604020202020204" pitchFamily="34" charset="0"/>
              <a:cs typeface="Arial" panose="020B0604020202020204" pitchFamily="34" charset="0"/>
            </a:endParaRPr>
          </a:p>
        </p:txBody>
      </p:sp>
      <p:grpSp>
        <p:nvGrpSpPr>
          <p:cNvPr id="22" name="Group 21"/>
          <p:cNvGrpSpPr/>
          <p:nvPr/>
        </p:nvGrpSpPr>
        <p:grpSpPr>
          <a:xfrm>
            <a:off x="26632" y="457200"/>
            <a:ext cx="6425169" cy="566768"/>
            <a:chOff x="26632" y="457200"/>
            <a:chExt cx="6425169" cy="566768"/>
          </a:xfrm>
        </p:grpSpPr>
        <p:grpSp>
          <p:nvGrpSpPr>
            <p:cNvPr id="23" name="Group 22"/>
            <p:cNvGrpSpPr/>
            <p:nvPr/>
          </p:nvGrpSpPr>
          <p:grpSpPr>
            <a:xfrm>
              <a:off x="26632" y="457200"/>
              <a:ext cx="6425169" cy="432001"/>
              <a:chOff x="26632" y="457200"/>
              <a:chExt cx="6425169" cy="432001"/>
            </a:xfrm>
          </p:grpSpPr>
          <p:pic>
            <p:nvPicPr>
              <p:cNvPr id="28" name="Imagen 9"/>
              <p:cNvPicPr>
                <a:picLocks noChangeAspect="1"/>
              </p:cNvPicPr>
              <p:nvPr/>
            </p:nvPicPr>
            <p:blipFill>
              <a:blip r:embed="rId3"/>
              <a:stretch>
                <a:fillRect/>
              </a:stretch>
            </p:blipFill>
            <p:spPr>
              <a:xfrm>
                <a:off x="6019800" y="457200"/>
                <a:ext cx="432001" cy="432001"/>
              </a:xfrm>
              <a:prstGeom prst="rect">
                <a:avLst/>
              </a:prstGeom>
            </p:spPr>
          </p:pic>
          <p:sp>
            <p:nvSpPr>
              <p:cNvPr id="29" name="Título 1"/>
              <p:cNvSpPr txBox="1">
                <a:spLocks/>
              </p:cNvSpPr>
              <p:nvPr/>
            </p:nvSpPr>
            <p:spPr>
              <a:xfrm>
                <a:off x="26632" y="457200"/>
                <a:ext cx="5916967"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ES" sz="3600" b="1" baseline="30000" dirty="0">
                  <a:solidFill>
                    <a:schemeClr val="bg1"/>
                  </a:solidFill>
                </a:endParaRPr>
              </a:p>
            </p:txBody>
          </p:sp>
        </p:grpSp>
        <p:sp>
          <p:nvSpPr>
            <p:cNvPr id="27" name="Rectangle 26"/>
            <p:cNvSpPr/>
            <p:nvPr/>
          </p:nvSpPr>
          <p:spPr>
            <a:xfrm>
              <a:off x="304801" y="562303"/>
              <a:ext cx="5860616" cy="461665"/>
            </a:xfrm>
            <a:prstGeom prst="rect">
              <a:avLst/>
            </a:prstGeom>
          </p:spPr>
          <p:txBody>
            <a:bodyPr wrap="square">
              <a:spAutoFit/>
            </a:bodyPr>
            <a:lstStyle/>
            <a:p>
              <a:r>
                <a:rPr lang="es-ES" sz="3600" b="1" baseline="30000" dirty="0" smtClean="0">
                  <a:solidFill>
                    <a:schemeClr val="bg1"/>
                  </a:solidFill>
                </a:rPr>
                <a:t>5 FUNCIONES DE UNA IGLESIA SALUDABLE</a:t>
              </a:r>
              <a:endParaRPr lang="es-ES" sz="3600" b="1" baseline="30000" dirty="0">
                <a:solidFill>
                  <a:schemeClr val="bg1"/>
                </a:solidFill>
              </a:endParaRPr>
            </a:p>
          </p:txBody>
        </p:sp>
      </p:grpSp>
    </p:spTree>
    <p:extLst>
      <p:ext uri="{BB962C8B-B14F-4D97-AF65-F5344CB8AC3E}">
        <p14:creationId xmlns:p14="http://schemas.microsoft.com/office/powerpoint/2010/main" val="3640286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TextBox 8"/>
          <p:cNvSpPr txBox="1"/>
          <p:nvPr/>
        </p:nvSpPr>
        <p:spPr>
          <a:xfrm>
            <a:off x="363686" y="1676400"/>
            <a:ext cx="8369018" cy="666849"/>
          </a:xfrm>
          <a:prstGeom prst="rect">
            <a:avLst/>
          </a:prstGeom>
          <a:noFill/>
        </p:spPr>
        <p:txBody>
          <a:bodyPr wrap="square" rtlCol="0">
            <a:spAutoFit/>
          </a:bodyPr>
          <a:lstStyle/>
          <a:p>
            <a:r>
              <a:rPr lang="es-ES" sz="2800" baseline="30000" dirty="0"/>
              <a:t>Una iglesia saludable ayuda al pueblo a ver a Jesús claramente, a conocer su voluntad para sus vidas y a equiparlo para seguirlo en todos los aspectos de la vida. </a:t>
            </a:r>
          </a:p>
        </p:txBody>
      </p:sp>
      <p:graphicFrame>
        <p:nvGraphicFramePr>
          <p:cNvPr id="10" name="Diagram 9"/>
          <p:cNvGraphicFramePr/>
          <p:nvPr>
            <p:extLst>
              <p:ext uri="{D42A27DB-BD31-4B8C-83A1-F6EECF244321}">
                <p14:modId xmlns:p14="http://schemas.microsoft.com/office/powerpoint/2010/main" val="3387106982"/>
              </p:ext>
            </p:extLst>
          </p:nvPr>
        </p:nvGraphicFramePr>
        <p:xfrm>
          <a:off x="615490" y="2667000"/>
          <a:ext cx="4572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304800" y="1143000"/>
            <a:ext cx="6477000" cy="646331"/>
          </a:xfrm>
          <a:prstGeom prst="rect">
            <a:avLst/>
          </a:prstGeom>
        </p:spPr>
        <p:txBody>
          <a:bodyPr wrap="square">
            <a:spAutoFit/>
          </a:bodyPr>
          <a:lstStyle/>
          <a:p>
            <a:pPr lvl="0"/>
            <a:r>
              <a:rPr lang="en-US" dirty="0">
                <a:latin typeface="Arial" panose="020B0604020202020204" pitchFamily="34" charset="0"/>
                <a:cs typeface="Arial" panose="020B0604020202020204" pitchFamily="34" charset="0"/>
              </a:rPr>
              <a:t>ENSEÑANZA</a:t>
            </a:r>
            <a:endParaRPr lang="en-US" dirty="0"/>
          </a:p>
          <a:p>
            <a:endParaRPr lang="en-US" b="1"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9656" y="5901120"/>
            <a:ext cx="1619822" cy="880680"/>
          </a:xfrm>
          <a:prstGeom prst="rect">
            <a:avLst/>
          </a:prstGeom>
        </p:spPr>
      </p:pic>
      <p:grpSp>
        <p:nvGrpSpPr>
          <p:cNvPr id="16" name="Group 15"/>
          <p:cNvGrpSpPr/>
          <p:nvPr/>
        </p:nvGrpSpPr>
        <p:grpSpPr>
          <a:xfrm>
            <a:off x="26632" y="457200"/>
            <a:ext cx="6425169" cy="566768"/>
            <a:chOff x="26632" y="457200"/>
            <a:chExt cx="6425169" cy="566768"/>
          </a:xfrm>
        </p:grpSpPr>
        <p:grpSp>
          <p:nvGrpSpPr>
            <p:cNvPr id="18" name="Group 17"/>
            <p:cNvGrpSpPr/>
            <p:nvPr/>
          </p:nvGrpSpPr>
          <p:grpSpPr>
            <a:xfrm>
              <a:off x="26632" y="457200"/>
              <a:ext cx="6425169" cy="432001"/>
              <a:chOff x="26632" y="457200"/>
              <a:chExt cx="6425169" cy="432001"/>
            </a:xfrm>
          </p:grpSpPr>
          <p:pic>
            <p:nvPicPr>
              <p:cNvPr id="24" name="Imagen 9"/>
              <p:cNvPicPr>
                <a:picLocks noChangeAspect="1"/>
              </p:cNvPicPr>
              <p:nvPr/>
            </p:nvPicPr>
            <p:blipFill>
              <a:blip r:embed="rId8"/>
              <a:stretch>
                <a:fillRect/>
              </a:stretch>
            </p:blipFill>
            <p:spPr>
              <a:xfrm>
                <a:off x="6019800" y="457200"/>
                <a:ext cx="432001" cy="432001"/>
              </a:xfrm>
              <a:prstGeom prst="rect">
                <a:avLst/>
              </a:prstGeom>
            </p:spPr>
          </p:pic>
          <p:sp>
            <p:nvSpPr>
              <p:cNvPr id="25" name="Título 1"/>
              <p:cNvSpPr txBox="1">
                <a:spLocks/>
              </p:cNvSpPr>
              <p:nvPr/>
            </p:nvSpPr>
            <p:spPr>
              <a:xfrm>
                <a:off x="26632" y="457200"/>
                <a:ext cx="5916967"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ES" sz="3600" b="1" baseline="30000" dirty="0">
                  <a:solidFill>
                    <a:schemeClr val="bg1"/>
                  </a:solidFill>
                </a:endParaRPr>
              </a:p>
            </p:txBody>
          </p:sp>
        </p:grpSp>
        <p:sp>
          <p:nvSpPr>
            <p:cNvPr id="23" name="Rectangle 22"/>
            <p:cNvSpPr/>
            <p:nvPr/>
          </p:nvSpPr>
          <p:spPr>
            <a:xfrm>
              <a:off x="304801" y="562303"/>
              <a:ext cx="5860616" cy="461665"/>
            </a:xfrm>
            <a:prstGeom prst="rect">
              <a:avLst/>
            </a:prstGeom>
          </p:spPr>
          <p:txBody>
            <a:bodyPr wrap="square">
              <a:spAutoFit/>
            </a:bodyPr>
            <a:lstStyle/>
            <a:p>
              <a:r>
                <a:rPr lang="es-ES" sz="3600" b="1" baseline="30000" dirty="0" smtClean="0">
                  <a:solidFill>
                    <a:schemeClr val="bg1"/>
                  </a:solidFill>
                </a:rPr>
                <a:t>5 FUNCIONES DE UNA IGLESIA SALUDABLE</a:t>
              </a:r>
              <a:endParaRPr lang="es-ES" sz="3600" b="1" baseline="30000" dirty="0">
                <a:solidFill>
                  <a:schemeClr val="bg1"/>
                </a:solidFill>
              </a:endParaRPr>
            </a:p>
          </p:txBody>
        </p:sp>
      </p:grpSp>
    </p:spTree>
    <p:extLst>
      <p:ext uri="{BB962C8B-B14F-4D97-AF65-F5344CB8AC3E}">
        <p14:creationId xmlns:p14="http://schemas.microsoft.com/office/powerpoint/2010/main" val="1275454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AsOne/>
      </p:bldGraphic>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9656" y="5901120"/>
            <a:ext cx="1619822" cy="880680"/>
          </a:xfrm>
          <a:prstGeom prst="rect">
            <a:avLst/>
          </a:prstGeom>
        </p:spPr>
      </p:pic>
      <p:grpSp>
        <p:nvGrpSpPr>
          <p:cNvPr id="21" name="66 Grupo"/>
          <p:cNvGrpSpPr/>
          <p:nvPr/>
        </p:nvGrpSpPr>
        <p:grpSpPr bwMode="auto">
          <a:xfrm>
            <a:off x="4538643" y="2308463"/>
            <a:ext cx="4584193" cy="2868395"/>
            <a:chOff x="3152295" y="0"/>
            <a:chExt cx="6348892" cy="3824288"/>
          </a:xfrm>
        </p:grpSpPr>
        <p:sp>
          <p:nvSpPr>
            <p:cNvPr id="43" name="Oval 42"/>
            <p:cNvSpPr>
              <a:spLocks noChangeArrowheads="1"/>
            </p:cNvSpPr>
            <p:nvPr/>
          </p:nvSpPr>
          <p:spPr bwMode="ltGray">
            <a:xfrm rot="20601703">
              <a:off x="3213100" y="355600"/>
              <a:ext cx="5762624" cy="3016250"/>
            </a:xfrm>
            <a:prstGeom prst="ellipse">
              <a:avLst/>
            </a:prstGeom>
            <a:gradFill rotWithShape="0">
              <a:gsLst>
                <a:gs pos="0">
                  <a:srgbClr val="29698D"/>
                </a:gs>
                <a:gs pos="50000">
                  <a:srgbClr val="29698D">
                    <a:gamma/>
                    <a:tint val="24314"/>
                    <a:invGamma/>
                  </a:srgbClr>
                </a:gs>
                <a:gs pos="100000">
                  <a:srgbClr val="29698D"/>
                </a:gs>
              </a:gsLst>
              <a:lin ang="0" scaled="1"/>
            </a:gradFill>
            <a:ln w="12700">
              <a:noFill/>
              <a:round/>
              <a:headEnd type="none" w="sm" len="sm"/>
              <a:tailEnd type="none" w="sm" len="sm"/>
            </a:ln>
            <a:effectLst/>
          </p:spPr>
          <p:txBody>
            <a:bodyPr wrap="none" anchor="ctr"/>
            <a:lstStyle/>
            <a:p>
              <a:endParaRPr lang="en-US"/>
            </a:p>
          </p:txBody>
        </p:sp>
        <p:sp>
          <p:nvSpPr>
            <p:cNvPr id="44" name="Oval 43"/>
            <p:cNvSpPr>
              <a:spLocks noChangeArrowheads="1"/>
            </p:cNvSpPr>
            <p:nvPr/>
          </p:nvSpPr>
          <p:spPr bwMode="ltGray">
            <a:xfrm rot="20601703">
              <a:off x="3270250" y="193675"/>
              <a:ext cx="5562599" cy="2922588"/>
            </a:xfrm>
            <a:prstGeom prst="ellipse">
              <a:avLst/>
            </a:prstGeom>
            <a:gradFill rotWithShape="1">
              <a:gsLst>
                <a:gs pos="0">
                  <a:srgbClr val="33CCCC">
                    <a:gamma/>
                    <a:shade val="63529"/>
                    <a:invGamma/>
                  </a:srgbClr>
                </a:gs>
                <a:gs pos="100000">
                  <a:srgbClr val="33CCCC"/>
                </a:gs>
              </a:gsLst>
              <a:lin ang="2700000" scaled="1"/>
            </a:gradFill>
            <a:ln w="12700">
              <a:noFill/>
              <a:round/>
              <a:headEnd type="none" w="sm" len="sm"/>
              <a:tailEnd type="none" w="sm" len="sm"/>
            </a:ln>
            <a:effectLst/>
          </p:spPr>
          <p:txBody>
            <a:bodyPr wrap="none" anchor="ctr"/>
            <a:lstStyle/>
            <a:p>
              <a:endParaRPr lang="en-US"/>
            </a:p>
          </p:txBody>
        </p:sp>
        <p:sp>
          <p:nvSpPr>
            <p:cNvPr id="45" name="Arc 11"/>
            <p:cNvSpPr>
              <a:spLocks/>
            </p:cNvSpPr>
            <p:nvPr/>
          </p:nvSpPr>
          <p:spPr bwMode="gray">
            <a:xfrm rot="20601703" flipH="1">
              <a:off x="3152295" y="571298"/>
              <a:ext cx="2762249" cy="1381125"/>
            </a:xfrm>
            <a:custGeom>
              <a:avLst/>
              <a:gdLst>
                <a:gd name="G0" fmla="+- 0 0 0"/>
                <a:gd name="G1" fmla="+- 21142 0 0"/>
                <a:gd name="G2" fmla="+- 21600 0 0"/>
                <a:gd name="T0" fmla="*/ 4423 w 20934"/>
                <a:gd name="T1" fmla="*/ 0 h 21142"/>
                <a:gd name="T2" fmla="*/ 20934 w 20934"/>
                <a:gd name="T3" fmla="*/ 15820 h 21142"/>
                <a:gd name="T4" fmla="*/ 0 w 20934"/>
                <a:gd name="T5" fmla="*/ 21142 h 21142"/>
              </a:gdLst>
              <a:ahLst/>
              <a:cxnLst>
                <a:cxn ang="0">
                  <a:pos x="T0" y="T1"/>
                </a:cxn>
                <a:cxn ang="0">
                  <a:pos x="T2" y="T3"/>
                </a:cxn>
                <a:cxn ang="0">
                  <a:pos x="T4" y="T5"/>
                </a:cxn>
              </a:cxnLst>
              <a:rect l="0" t="0" r="r" b="b"/>
              <a:pathLst>
                <a:path w="20934" h="21142" fill="none" extrusionOk="0">
                  <a:moveTo>
                    <a:pt x="4423" y="-1"/>
                  </a:moveTo>
                  <a:cubicBezTo>
                    <a:pt x="12495" y="1688"/>
                    <a:pt x="18902" y="7826"/>
                    <a:pt x="20934" y="15819"/>
                  </a:cubicBezTo>
                </a:path>
                <a:path w="20934" h="21142" stroke="0" extrusionOk="0">
                  <a:moveTo>
                    <a:pt x="4423" y="-1"/>
                  </a:moveTo>
                  <a:cubicBezTo>
                    <a:pt x="12495" y="1688"/>
                    <a:pt x="18902" y="7826"/>
                    <a:pt x="20934" y="15819"/>
                  </a:cubicBezTo>
                  <a:lnTo>
                    <a:pt x="0" y="21142"/>
                  </a:lnTo>
                  <a:close/>
                </a:path>
              </a:pathLst>
            </a:custGeom>
            <a:gradFill rotWithShape="1">
              <a:gsLst>
                <a:gs pos="0">
                  <a:srgbClr val="47ABE3"/>
                </a:gs>
                <a:gs pos="100000">
                  <a:srgbClr val="47ABE3">
                    <a:gamma/>
                    <a:shade val="46275"/>
                    <a:invGamma/>
                  </a:srgbClr>
                </a:gs>
              </a:gsLst>
              <a:lin ang="2700000" scaled="1"/>
            </a:gradFill>
            <a:ln w="12700">
              <a:noFill/>
              <a:round/>
              <a:headEnd type="none" w="sm" len="sm"/>
              <a:tailEnd type="none" w="sm" len="sm"/>
            </a:ln>
            <a:effectLst/>
          </p:spPr>
          <p:txBody>
            <a:bodyPr wrap="none" anchor="ctr"/>
            <a:lstStyle/>
            <a:p>
              <a:endParaRPr lang="en-US"/>
            </a:p>
          </p:txBody>
        </p:sp>
        <p:grpSp>
          <p:nvGrpSpPr>
            <p:cNvPr id="46" name="25 Grupo"/>
            <p:cNvGrpSpPr>
              <a:grpSpLocks/>
            </p:cNvGrpSpPr>
            <p:nvPr/>
          </p:nvGrpSpPr>
          <p:grpSpPr bwMode="auto">
            <a:xfrm>
              <a:off x="3324225" y="0"/>
              <a:ext cx="6176962" cy="3824288"/>
              <a:chOff x="3324225" y="0"/>
              <a:chExt cx="6176962" cy="3824288"/>
            </a:xfrm>
          </p:grpSpPr>
          <p:sp>
            <p:nvSpPr>
              <p:cNvPr id="47" name="Oval 46"/>
              <p:cNvSpPr>
                <a:spLocks noChangeArrowheads="1"/>
              </p:cNvSpPr>
              <p:nvPr/>
            </p:nvSpPr>
            <p:spPr bwMode="ltGray">
              <a:xfrm>
                <a:off x="3938588" y="2498725"/>
                <a:ext cx="5562599" cy="1325563"/>
              </a:xfrm>
              <a:prstGeom prst="ellipse">
                <a:avLst/>
              </a:prstGeom>
              <a:solidFill>
                <a:srgbClr val="000000">
                  <a:alpha val="17000"/>
                </a:srgbClr>
              </a:solidFill>
              <a:ln w="3175">
                <a:noFill/>
                <a:round/>
                <a:headEnd/>
                <a:tailEnd type="none" w="sm" len="sm"/>
              </a:ln>
              <a:effectLst/>
            </p:spPr>
            <p:txBody>
              <a:bodyPr vert="eaVert" wrap="none" lIns="92075" tIns="46038" rIns="92075" bIns="46038" anchor="ctr"/>
              <a:lstStyle/>
              <a:p>
                <a:endParaRPr lang="en-US"/>
              </a:p>
            </p:txBody>
          </p:sp>
          <p:grpSp>
            <p:nvGrpSpPr>
              <p:cNvPr id="48" name="24 Grupo"/>
              <p:cNvGrpSpPr>
                <a:grpSpLocks/>
              </p:cNvGrpSpPr>
              <p:nvPr/>
            </p:nvGrpSpPr>
            <p:grpSpPr bwMode="auto">
              <a:xfrm>
                <a:off x="3324225" y="0"/>
                <a:ext cx="5445124" cy="3214688"/>
                <a:chOff x="3324225" y="0"/>
                <a:chExt cx="5445124" cy="3214688"/>
              </a:xfrm>
            </p:grpSpPr>
            <p:sp>
              <p:nvSpPr>
                <p:cNvPr id="49" name="Arc 10"/>
                <p:cNvSpPr>
                  <a:spLocks/>
                </p:cNvSpPr>
                <p:nvPr/>
              </p:nvSpPr>
              <p:spPr bwMode="gray">
                <a:xfrm rot="20601703">
                  <a:off x="5162550" y="0"/>
                  <a:ext cx="2813049" cy="1417638"/>
                </a:xfrm>
                <a:custGeom>
                  <a:avLst/>
                  <a:gdLst>
                    <a:gd name="G0" fmla="+- 4839 0 0"/>
                    <a:gd name="G1" fmla="+- 21600 0 0"/>
                    <a:gd name="G2" fmla="+- 21600 0 0"/>
                    <a:gd name="T0" fmla="*/ 0 w 21397"/>
                    <a:gd name="T1" fmla="*/ 549 h 21600"/>
                    <a:gd name="T2" fmla="*/ 21397 w 21397"/>
                    <a:gd name="T3" fmla="*/ 7730 h 21600"/>
                    <a:gd name="T4" fmla="*/ 4839 w 21397"/>
                    <a:gd name="T5" fmla="*/ 21600 h 21600"/>
                  </a:gdLst>
                  <a:ahLst/>
                  <a:cxnLst>
                    <a:cxn ang="0">
                      <a:pos x="T0" y="T1"/>
                    </a:cxn>
                    <a:cxn ang="0">
                      <a:pos x="T2" y="T3"/>
                    </a:cxn>
                    <a:cxn ang="0">
                      <a:pos x="T4" y="T5"/>
                    </a:cxn>
                  </a:cxnLst>
                  <a:rect l="0" t="0" r="r" b="b"/>
                  <a:pathLst>
                    <a:path w="21397" h="21600" fill="none" extrusionOk="0">
                      <a:moveTo>
                        <a:pt x="0" y="549"/>
                      </a:moveTo>
                      <a:cubicBezTo>
                        <a:pt x="1587" y="184"/>
                        <a:pt x="3210" y="-1"/>
                        <a:pt x="4839" y="0"/>
                      </a:cubicBezTo>
                      <a:cubicBezTo>
                        <a:pt x="11230" y="0"/>
                        <a:pt x="17293" y="2830"/>
                        <a:pt x="21397" y="7729"/>
                      </a:cubicBezTo>
                    </a:path>
                    <a:path w="21397" h="21600" stroke="0" extrusionOk="0">
                      <a:moveTo>
                        <a:pt x="0" y="549"/>
                      </a:moveTo>
                      <a:cubicBezTo>
                        <a:pt x="1587" y="184"/>
                        <a:pt x="3210" y="-1"/>
                        <a:pt x="4839" y="0"/>
                      </a:cubicBezTo>
                      <a:cubicBezTo>
                        <a:pt x="11230" y="0"/>
                        <a:pt x="17293" y="2830"/>
                        <a:pt x="21397" y="7729"/>
                      </a:cubicBezTo>
                      <a:lnTo>
                        <a:pt x="4839" y="21600"/>
                      </a:lnTo>
                      <a:close/>
                    </a:path>
                  </a:pathLst>
                </a:custGeom>
                <a:gradFill rotWithShape="1">
                  <a:gsLst>
                    <a:gs pos="0">
                      <a:srgbClr val="AAA0F8">
                        <a:gamma/>
                        <a:shade val="46275"/>
                        <a:invGamma/>
                      </a:srgbClr>
                    </a:gs>
                    <a:gs pos="100000">
                      <a:srgbClr val="AAA0F8"/>
                    </a:gs>
                  </a:gsLst>
                  <a:lin ang="2700000" scaled="1"/>
                </a:gradFill>
                <a:ln w="12700">
                  <a:noFill/>
                  <a:round/>
                  <a:headEnd type="none" w="sm" len="sm"/>
                  <a:tailEnd type="none" w="sm" len="sm"/>
                </a:ln>
                <a:effectLst/>
              </p:spPr>
              <p:txBody>
                <a:bodyPr wrap="none" anchor="ctr"/>
                <a:lstStyle/>
                <a:p>
                  <a:endParaRPr lang="en-US"/>
                </a:p>
              </p:txBody>
            </p:sp>
            <p:grpSp>
              <p:nvGrpSpPr>
                <p:cNvPr id="50" name="23 Grupo"/>
                <p:cNvGrpSpPr>
                  <a:grpSpLocks/>
                </p:cNvGrpSpPr>
                <p:nvPr/>
              </p:nvGrpSpPr>
              <p:grpSpPr bwMode="auto">
                <a:xfrm>
                  <a:off x="3324225" y="192987"/>
                  <a:ext cx="5445124" cy="3021701"/>
                  <a:chOff x="3324225" y="192987"/>
                  <a:chExt cx="5445124" cy="3021701"/>
                </a:xfrm>
              </p:grpSpPr>
              <p:sp>
                <p:nvSpPr>
                  <p:cNvPr id="51" name="Arc 8"/>
                  <p:cNvSpPr>
                    <a:spLocks/>
                  </p:cNvSpPr>
                  <p:nvPr/>
                </p:nvSpPr>
                <p:spPr bwMode="gray">
                  <a:xfrm rot="20601703">
                    <a:off x="5918200" y="271463"/>
                    <a:ext cx="2851149" cy="1538287"/>
                  </a:xfrm>
                  <a:custGeom>
                    <a:avLst/>
                    <a:gdLst>
                      <a:gd name="G0" fmla="+- 0 0 0"/>
                      <a:gd name="G1" fmla="+- 14335 0 0"/>
                      <a:gd name="G2" fmla="+- 21600 0 0"/>
                      <a:gd name="T0" fmla="*/ 16157 w 21600"/>
                      <a:gd name="T1" fmla="*/ 0 h 22718"/>
                      <a:gd name="T2" fmla="*/ 19907 w 21600"/>
                      <a:gd name="T3" fmla="*/ 22718 h 22718"/>
                      <a:gd name="T4" fmla="*/ 0 w 21600"/>
                      <a:gd name="T5" fmla="*/ 14335 h 22718"/>
                    </a:gdLst>
                    <a:ahLst/>
                    <a:cxnLst>
                      <a:cxn ang="0">
                        <a:pos x="T0" y="T1"/>
                      </a:cxn>
                      <a:cxn ang="0">
                        <a:pos x="T2" y="T3"/>
                      </a:cxn>
                      <a:cxn ang="0">
                        <a:pos x="T4" y="T5"/>
                      </a:cxn>
                    </a:cxnLst>
                    <a:rect l="0" t="0" r="r" b="b"/>
                    <a:pathLst>
                      <a:path w="21600" h="22718" fill="none" extrusionOk="0">
                        <a:moveTo>
                          <a:pt x="16157" y="-1"/>
                        </a:moveTo>
                        <a:cubicBezTo>
                          <a:pt x="19663" y="3951"/>
                          <a:pt x="21600" y="9051"/>
                          <a:pt x="21600" y="14335"/>
                        </a:cubicBezTo>
                        <a:cubicBezTo>
                          <a:pt x="21600" y="17214"/>
                          <a:pt x="21024" y="20064"/>
                          <a:pt x="19906" y="22717"/>
                        </a:cubicBezTo>
                      </a:path>
                      <a:path w="21600" h="22718" stroke="0" extrusionOk="0">
                        <a:moveTo>
                          <a:pt x="16157" y="-1"/>
                        </a:moveTo>
                        <a:cubicBezTo>
                          <a:pt x="19663" y="3951"/>
                          <a:pt x="21600" y="9051"/>
                          <a:pt x="21600" y="14335"/>
                        </a:cubicBezTo>
                        <a:cubicBezTo>
                          <a:pt x="21600" y="17214"/>
                          <a:pt x="21024" y="20064"/>
                          <a:pt x="19906" y="22717"/>
                        </a:cubicBezTo>
                        <a:lnTo>
                          <a:pt x="0" y="14335"/>
                        </a:lnTo>
                        <a:close/>
                      </a:path>
                    </a:pathLst>
                  </a:custGeom>
                  <a:solidFill>
                    <a:srgbClr val="0099CC"/>
                  </a:solidFill>
                  <a:ln w="12700">
                    <a:noFill/>
                    <a:round/>
                    <a:headEnd type="none" w="sm" len="sm"/>
                    <a:tailEnd type="none" w="sm" len="sm"/>
                  </a:ln>
                  <a:effectLst/>
                </p:spPr>
                <p:txBody>
                  <a:bodyPr wrap="none" anchor="ctr"/>
                  <a:lstStyle/>
                  <a:p>
                    <a:endParaRPr lang="en-US"/>
                  </a:p>
                </p:txBody>
              </p:sp>
              <p:sp>
                <p:nvSpPr>
                  <p:cNvPr id="52" name="Arc 9"/>
                  <p:cNvSpPr>
                    <a:spLocks/>
                  </p:cNvSpPr>
                  <p:nvPr/>
                </p:nvSpPr>
                <p:spPr bwMode="gray">
                  <a:xfrm rot="20601703" flipH="1">
                    <a:off x="3324225" y="1584325"/>
                    <a:ext cx="2876549" cy="1630363"/>
                  </a:xfrm>
                  <a:custGeom>
                    <a:avLst/>
                    <a:gdLst>
                      <a:gd name="G0" fmla="+- 0 0 0"/>
                      <a:gd name="G1" fmla="+- 6947 0 0"/>
                      <a:gd name="G2" fmla="+- 21600 0 0"/>
                      <a:gd name="T0" fmla="*/ 20452 w 21600"/>
                      <a:gd name="T1" fmla="*/ 0 h 24439"/>
                      <a:gd name="T2" fmla="*/ 12673 w 21600"/>
                      <a:gd name="T3" fmla="*/ 24439 h 24439"/>
                      <a:gd name="T4" fmla="*/ 0 w 21600"/>
                      <a:gd name="T5" fmla="*/ 6947 h 24439"/>
                    </a:gdLst>
                    <a:ahLst/>
                    <a:cxnLst>
                      <a:cxn ang="0">
                        <a:pos x="T0" y="T1"/>
                      </a:cxn>
                      <a:cxn ang="0">
                        <a:pos x="T2" y="T3"/>
                      </a:cxn>
                      <a:cxn ang="0">
                        <a:pos x="T4" y="T5"/>
                      </a:cxn>
                    </a:cxnLst>
                    <a:rect l="0" t="0" r="r" b="b"/>
                    <a:pathLst>
                      <a:path w="21600" h="24439" fill="none" extrusionOk="0">
                        <a:moveTo>
                          <a:pt x="20452" y="-1"/>
                        </a:moveTo>
                        <a:cubicBezTo>
                          <a:pt x="21212" y="2237"/>
                          <a:pt x="21600" y="4584"/>
                          <a:pt x="21600" y="6947"/>
                        </a:cubicBezTo>
                        <a:cubicBezTo>
                          <a:pt x="21600" y="13871"/>
                          <a:pt x="18280" y="20376"/>
                          <a:pt x="12672" y="24438"/>
                        </a:cubicBezTo>
                      </a:path>
                      <a:path w="21600" h="24439" stroke="0" extrusionOk="0">
                        <a:moveTo>
                          <a:pt x="20452" y="-1"/>
                        </a:moveTo>
                        <a:cubicBezTo>
                          <a:pt x="21212" y="2237"/>
                          <a:pt x="21600" y="4584"/>
                          <a:pt x="21600" y="6947"/>
                        </a:cubicBezTo>
                        <a:cubicBezTo>
                          <a:pt x="21600" y="13871"/>
                          <a:pt x="18280" y="20376"/>
                          <a:pt x="12672" y="24438"/>
                        </a:cubicBezTo>
                        <a:lnTo>
                          <a:pt x="0" y="6947"/>
                        </a:lnTo>
                        <a:close/>
                      </a:path>
                    </a:pathLst>
                  </a:custGeom>
                  <a:gradFill rotWithShape="1">
                    <a:gsLst>
                      <a:gs pos="0">
                        <a:srgbClr val="47ABE3">
                          <a:gamma/>
                          <a:tint val="45490"/>
                          <a:invGamma/>
                        </a:srgbClr>
                      </a:gs>
                      <a:gs pos="100000">
                        <a:srgbClr val="47ABE3"/>
                      </a:gs>
                    </a:gsLst>
                    <a:lin ang="2700000" scaled="1"/>
                  </a:gradFill>
                  <a:ln w="12700">
                    <a:noFill/>
                    <a:round/>
                    <a:headEnd type="none" w="sm" len="sm"/>
                    <a:tailEnd type="none" w="sm" len="sm"/>
                  </a:ln>
                  <a:effectLst/>
                </p:spPr>
                <p:txBody>
                  <a:bodyPr wrap="none" anchor="ctr"/>
                  <a:lstStyle/>
                  <a:p>
                    <a:endParaRPr lang="en-US"/>
                  </a:p>
                </p:txBody>
              </p:sp>
              <p:sp>
                <p:nvSpPr>
                  <p:cNvPr id="53" name="Oval 52"/>
                  <p:cNvSpPr>
                    <a:spLocks noChangeArrowheads="1"/>
                  </p:cNvSpPr>
                  <p:nvPr/>
                </p:nvSpPr>
                <p:spPr bwMode="gray">
                  <a:xfrm rot="20601703">
                    <a:off x="4730750" y="908050"/>
                    <a:ext cx="2695575" cy="1339850"/>
                  </a:xfrm>
                  <a:prstGeom prst="ellipse">
                    <a:avLst/>
                  </a:prstGeom>
                  <a:gradFill rotWithShape="0">
                    <a:gsLst>
                      <a:gs pos="0">
                        <a:srgbClr val="000000"/>
                      </a:gs>
                      <a:gs pos="50000">
                        <a:srgbClr val="000000">
                          <a:gamma/>
                          <a:tint val="24314"/>
                          <a:invGamma/>
                        </a:srgbClr>
                      </a:gs>
                      <a:gs pos="100000">
                        <a:srgbClr val="000000"/>
                      </a:gs>
                    </a:gsLst>
                    <a:lin ang="0" scaled="1"/>
                  </a:gradFill>
                  <a:ln w="12700">
                    <a:noFill/>
                    <a:round/>
                    <a:headEnd type="none" w="sm" len="sm"/>
                    <a:tailEnd type="none" w="sm" len="sm"/>
                  </a:ln>
                  <a:effectLst/>
                </p:spPr>
                <p:txBody>
                  <a:bodyPr wrap="none" anchor="ctr"/>
                  <a:lstStyle/>
                  <a:p>
                    <a:endParaRPr lang="en-US"/>
                  </a:p>
                </p:txBody>
              </p:sp>
              <p:sp>
                <p:nvSpPr>
                  <p:cNvPr id="54" name="Text Box 13"/>
                  <p:cNvSpPr txBox="1">
                    <a:spLocks noChangeArrowheads="1"/>
                  </p:cNvSpPr>
                  <p:nvPr/>
                </p:nvSpPr>
                <p:spPr bwMode="white">
                  <a:xfrm>
                    <a:off x="3670196" y="1130032"/>
                    <a:ext cx="1412888" cy="55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gn="ctr" fontAlgn="base">
                      <a:spcBef>
                        <a:spcPts val="0"/>
                      </a:spcBef>
                      <a:spcAft>
                        <a:spcPts val="0"/>
                      </a:spcAft>
                    </a:pPr>
                    <a:r>
                      <a:rPr lang="en-US" sz="1000" kern="1200">
                        <a:solidFill>
                          <a:srgbClr val="FFFFFF"/>
                        </a:solidFill>
                        <a:effectLst/>
                        <a:latin typeface="Verdana" panose="020B0604030504040204" pitchFamily="34" charset="0"/>
                        <a:ea typeface="MS PGothic" panose="020B0600070205080204" pitchFamily="34" charset="-128"/>
                        <a:cs typeface="Times New Roman" panose="02020603050405020304" pitchFamily="18" charset="0"/>
                      </a:rPr>
                      <a:t>Familia</a:t>
                    </a:r>
                    <a:endParaRPr lang="en-US" sz="1200">
                      <a:effectLst/>
                      <a:latin typeface="Times New Roman" panose="02020603050405020304" pitchFamily="18" charset="0"/>
                      <a:ea typeface="MS Mincho" panose="02020609040205080304" pitchFamily="49" charset="-128"/>
                    </a:endParaRPr>
                  </a:p>
                </p:txBody>
              </p:sp>
              <p:sp>
                <p:nvSpPr>
                  <p:cNvPr id="55" name="Text Box 14"/>
                  <p:cNvSpPr txBox="1">
                    <a:spLocks noChangeArrowheads="1"/>
                  </p:cNvSpPr>
                  <p:nvPr/>
                </p:nvSpPr>
                <p:spPr bwMode="white">
                  <a:xfrm>
                    <a:off x="5299146" y="2389868"/>
                    <a:ext cx="3120002" cy="55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gn="ctr" fontAlgn="base">
                      <a:spcBef>
                        <a:spcPts val="0"/>
                      </a:spcBef>
                      <a:spcAft>
                        <a:spcPts val="0"/>
                      </a:spcAft>
                    </a:pPr>
                    <a:r>
                      <a:rPr lang="en-US" sz="1000" kern="1200">
                        <a:solidFill>
                          <a:srgbClr val="FFFFFF"/>
                        </a:solidFill>
                        <a:effectLst/>
                        <a:latin typeface="Verdana" panose="020B0604030504040204" pitchFamily="34" charset="0"/>
                        <a:ea typeface="MS PGothic" panose="020B0600070205080204" pitchFamily="34" charset="-128"/>
                        <a:cs typeface="Times New Roman" panose="02020603050405020304" pitchFamily="18" charset="0"/>
                      </a:rPr>
                      <a:t>Deporte, etc…</a:t>
                    </a:r>
                    <a:endParaRPr lang="en-US" sz="1200">
                      <a:effectLst/>
                      <a:latin typeface="Times New Roman" panose="02020603050405020304" pitchFamily="18" charset="0"/>
                      <a:ea typeface="MS Mincho" panose="02020609040205080304" pitchFamily="49" charset="-128"/>
                    </a:endParaRPr>
                  </a:p>
                </p:txBody>
              </p:sp>
              <p:sp>
                <p:nvSpPr>
                  <p:cNvPr id="56" name="Text Box 15"/>
                  <p:cNvSpPr txBox="1">
                    <a:spLocks noChangeArrowheads="1"/>
                  </p:cNvSpPr>
                  <p:nvPr/>
                </p:nvSpPr>
                <p:spPr bwMode="white">
                  <a:xfrm>
                    <a:off x="7281749" y="672939"/>
                    <a:ext cx="1412888" cy="55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gn="ctr" fontAlgn="base">
                      <a:spcBef>
                        <a:spcPts val="0"/>
                      </a:spcBef>
                      <a:spcAft>
                        <a:spcPts val="0"/>
                      </a:spcAft>
                    </a:pPr>
                    <a:r>
                      <a:rPr lang="en-US" sz="1000" kern="1200">
                        <a:solidFill>
                          <a:srgbClr val="FFFFFF"/>
                        </a:solidFill>
                        <a:effectLst/>
                        <a:latin typeface="Verdana" panose="020B0604030504040204" pitchFamily="34" charset="0"/>
                        <a:ea typeface="MS PGothic" panose="020B0600070205080204" pitchFamily="34" charset="-128"/>
                        <a:cs typeface="Times New Roman" panose="02020603050405020304" pitchFamily="18" charset="0"/>
                      </a:rPr>
                      <a:t>Política</a:t>
                    </a:r>
                    <a:endParaRPr lang="en-US" sz="1200">
                      <a:effectLst/>
                      <a:latin typeface="Times New Roman" panose="02020603050405020304" pitchFamily="18" charset="0"/>
                      <a:ea typeface="MS Mincho" panose="02020609040205080304" pitchFamily="49" charset="-128"/>
                    </a:endParaRPr>
                  </a:p>
                </p:txBody>
              </p:sp>
              <p:sp>
                <p:nvSpPr>
                  <p:cNvPr id="57" name="Text Box 17"/>
                  <p:cNvSpPr txBox="1">
                    <a:spLocks noChangeArrowheads="1"/>
                  </p:cNvSpPr>
                  <p:nvPr/>
                </p:nvSpPr>
                <p:spPr bwMode="white">
                  <a:xfrm>
                    <a:off x="5521903" y="192987"/>
                    <a:ext cx="1663320" cy="55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gn="ctr" fontAlgn="base">
                      <a:spcBef>
                        <a:spcPts val="0"/>
                      </a:spcBef>
                      <a:spcAft>
                        <a:spcPts val="0"/>
                      </a:spcAft>
                    </a:pPr>
                    <a:r>
                      <a:rPr lang="en-US" sz="1000" kern="1200">
                        <a:solidFill>
                          <a:srgbClr val="FFFFFF"/>
                        </a:solidFill>
                        <a:effectLst/>
                        <a:latin typeface="Verdana" panose="020B0604030504040204" pitchFamily="34" charset="0"/>
                        <a:ea typeface="MS PGothic" panose="020B0600070205080204" pitchFamily="34" charset="-128"/>
                        <a:cs typeface="Times New Roman" panose="02020603050405020304" pitchFamily="18" charset="0"/>
                      </a:rPr>
                      <a:t>Finanzas</a:t>
                    </a:r>
                    <a:endParaRPr lang="en-US" sz="1200">
                      <a:effectLst/>
                      <a:latin typeface="Times New Roman" panose="02020603050405020304" pitchFamily="18" charset="0"/>
                      <a:ea typeface="MS Mincho" panose="02020609040205080304" pitchFamily="49" charset="-128"/>
                    </a:endParaRPr>
                  </a:p>
                </p:txBody>
              </p:sp>
              <p:sp>
                <p:nvSpPr>
                  <p:cNvPr id="58" name="Text Box 18"/>
                  <p:cNvSpPr txBox="1">
                    <a:spLocks noChangeArrowheads="1"/>
                  </p:cNvSpPr>
                  <p:nvPr/>
                </p:nvSpPr>
                <p:spPr bwMode="white">
                  <a:xfrm>
                    <a:off x="3417401" y="2175385"/>
                    <a:ext cx="2002214" cy="55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gn="ctr" fontAlgn="base">
                      <a:spcBef>
                        <a:spcPts val="0"/>
                      </a:spcBef>
                      <a:spcAft>
                        <a:spcPts val="0"/>
                      </a:spcAft>
                    </a:pPr>
                    <a:r>
                      <a:rPr lang="en-US" sz="1000" kern="1200">
                        <a:solidFill>
                          <a:srgbClr val="FFFFFF"/>
                        </a:solidFill>
                        <a:effectLst/>
                        <a:latin typeface="Verdana" panose="020B0604030504040204" pitchFamily="34" charset="0"/>
                        <a:ea typeface="MS PGothic" panose="020B0600070205080204" pitchFamily="34" charset="-128"/>
                        <a:cs typeface="Times New Roman" panose="02020603050405020304" pitchFamily="18" charset="0"/>
                      </a:rPr>
                      <a:t>Vida Social</a:t>
                    </a:r>
                    <a:endParaRPr lang="en-US" sz="1200">
                      <a:effectLst/>
                      <a:latin typeface="Times New Roman" panose="02020603050405020304" pitchFamily="18" charset="0"/>
                      <a:ea typeface="MS Mincho" panose="02020609040205080304" pitchFamily="49" charset="-128"/>
                    </a:endParaRPr>
                  </a:p>
                </p:txBody>
              </p:sp>
              <p:sp>
                <p:nvSpPr>
                  <p:cNvPr id="59" name="Oval 58"/>
                  <p:cNvSpPr>
                    <a:spLocks noChangeArrowheads="1"/>
                  </p:cNvSpPr>
                  <p:nvPr/>
                </p:nvSpPr>
                <p:spPr bwMode="white">
                  <a:xfrm rot="20601703">
                    <a:off x="4776788" y="990600"/>
                    <a:ext cx="2586037" cy="1090613"/>
                  </a:xfrm>
                  <a:prstGeom prst="ellipse">
                    <a:avLst/>
                  </a:prstGeom>
                  <a:gradFill rotWithShape="1">
                    <a:gsLst>
                      <a:gs pos="0">
                        <a:srgbClr val="126843"/>
                      </a:gs>
                      <a:gs pos="100000">
                        <a:srgbClr val="126843">
                          <a:gamma/>
                          <a:tint val="72549"/>
                          <a:invGamma/>
                        </a:srgbClr>
                      </a:gs>
                    </a:gsLst>
                    <a:lin ang="2700000" scaled="1"/>
                  </a:gradFill>
                  <a:ln w="12700">
                    <a:noFill/>
                    <a:round/>
                    <a:headEnd type="none" w="sm" len="sm"/>
                    <a:tailEnd type="none" w="sm" len="sm"/>
                  </a:ln>
                  <a:effectLst/>
                </p:spPr>
                <p:txBody>
                  <a:bodyPr wrap="none" anchor="ctr"/>
                  <a:lstStyle/>
                  <a:p>
                    <a:endParaRPr lang="en-US"/>
                  </a:p>
                </p:txBody>
              </p:sp>
              <p:sp>
                <p:nvSpPr>
                  <p:cNvPr id="60" name="WordArt 22"/>
                  <p:cNvSpPr>
                    <a:spLocks noChangeArrowheads="1" noChangeShapeType="1" noTextEdit="1"/>
                  </p:cNvSpPr>
                  <p:nvPr/>
                </p:nvSpPr>
                <p:spPr bwMode="auto">
                  <a:xfrm>
                    <a:off x="5466510" y="942854"/>
                    <a:ext cx="1442559" cy="1052505"/>
                  </a:xfrm>
                  <a:prstGeom prst="rect">
                    <a:avLst/>
                  </a:prstGeom>
                </p:spPr>
                <p:txBody>
                  <a:bodyPr wrap="none" numCol="1" fromWordArt="1">
                    <a:prstTxWarp prst="textSlantUp">
                      <a:avLst>
                        <a:gd name="adj" fmla="val 32056"/>
                      </a:avLst>
                    </a:prstTxWarp>
                  </a:bodyPr>
                  <a:lstStyle/>
                  <a:p>
                    <a:pPr marL="0" marR="0" algn="ctr" eaLnBrk="0" fontAlgn="base" hangingPunct="0">
                      <a:spcBef>
                        <a:spcPts val="0"/>
                      </a:spcBef>
                      <a:spcAft>
                        <a:spcPts val="0"/>
                      </a:spcAft>
                    </a:pPr>
                    <a:r>
                      <a:rPr lang="en-US" sz="3600" b="1">
                        <a:ln w="9525" cap="flat" cmpd="sng" algn="ctr">
                          <a:solidFill>
                            <a:srgbClr val="CC99FF"/>
                          </a:solidFill>
                          <a:prstDash val="solid"/>
                          <a:round/>
                        </a:ln>
                        <a:solidFill>
                          <a:srgbClr val="FFFF99"/>
                        </a:solidFill>
                        <a:effectLst>
                          <a:outerShdw dist="53848" dir="2700000" algn="ctr">
                            <a:srgbClr val="9999FF">
                              <a:alpha val="75000"/>
                            </a:srgbClr>
                          </a:outerShdw>
                        </a:effectLst>
                        <a:latin typeface="Impact" panose="020B0806030902050204" pitchFamily="34" charset="0"/>
                        <a:ea typeface="MS PGothic" panose="020B0600070205080204" pitchFamily="34" charset="-128"/>
                        <a:cs typeface="Times New Roman" panose="02020603050405020304" pitchFamily="18" charset="0"/>
                      </a:rPr>
                      <a:t>FE</a:t>
                    </a:r>
                    <a:endParaRPr lang="en-US" sz="1200">
                      <a:effectLst/>
                      <a:latin typeface="Times New Roman" panose="02020603050405020304" pitchFamily="18" charset="0"/>
                      <a:ea typeface="MS Mincho" panose="02020609040205080304" pitchFamily="49" charset="-128"/>
                    </a:endParaRPr>
                  </a:p>
                </p:txBody>
              </p:sp>
            </p:grpSp>
          </p:grpSp>
        </p:grpSp>
      </p:grpSp>
      <p:grpSp>
        <p:nvGrpSpPr>
          <p:cNvPr id="22" name="41 Grupo"/>
          <p:cNvGrpSpPr/>
          <p:nvPr/>
        </p:nvGrpSpPr>
        <p:grpSpPr bwMode="auto">
          <a:xfrm>
            <a:off x="153498" y="2291033"/>
            <a:ext cx="4471077" cy="2714795"/>
            <a:chOff x="0" y="50827"/>
            <a:chExt cx="6376987" cy="3824288"/>
          </a:xfrm>
        </p:grpSpPr>
        <p:sp>
          <p:nvSpPr>
            <p:cNvPr id="23" name="Oval 22"/>
            <p:cNvSpPr>
              <a:spLocks noChangeArrowheads="1"/>
            </p:cNvSpPr>
            <p:nvPr/>
          </p:nvSpPr>
          <p:spPr bwMode="ltGray">
            <a:xfrm rot="20601703">
              <a:off x="88900" y="406427"/>
              <a:ext cx="5762624" cy="3016251"/>
            </a:xfrm>
            <a:prstGeom prst="ellipse">
              <a:avLst/>
            </a:prstGeom>
            <a:gradFill rotWithShape="0">
              <a:gsLst>
                <a:gs pos="0">
                  <a:srgbClr val="29698D"/>
                </a:gs>
                <a:gs pos="50000">
                  <a:srgbClr val="29698D">
                    <a:gamma/>
                    <a:tint val="24314"/>
                    <a:invGamma/>
                  </a:srgbClr>
                </a:gs>
                <a:gs pos="100000">
                  <a:srgbClr val="29698D"/>
                </a:gs>
              </a:gsLst>
              <a:lin ang="0" scaled="1"/>
            </a:gradFill>
            <a:ln w="12700">
              <a:noFill/>
              <a:round/>
              <a:headEnd type="none" w="sm" len="sm"/>
              <a:tailEnd type="none" w="sm" len="sm"/>
            </a:ln>
            <a:effectLst/>
          </p:spPr>
          <p:txBody>
            <a:bodyPr wrap="none" anchor="ctr"/>
            <a:lstStyle/>
            <a:p>
              <a:endParaRPr lang="en-US"/>
            </a:p>
          </p:txBody>
        </p:sp>
        <p:sp>
          <p:nvSpPr>
            <p:cNvPr id="24" name="Oval 23"/>
            <p:cNvSpPr>
              <a:spLocks noChangeArrowheads="1"/>
            </p:cNvSpPr>
            <p:nvPr/>
          </p:nvSpPr>
          <p:spPr bwMode="ltGray">
            <a:xfrm rot="20601703">
              <a:off x="146050" y="244502"/>
              <a:ext cx="5562599" cy="2922588"/>
            </a:xfrm>
            <a:prstGeom prst="ellipse">
              <a:avLst/>
            </a:prstGeom>
            <a:gradFill rotWithShape="1">
              <a:gsLst>
                <a:gs pos="0">
                  <a:srgbClr val="33CCCC">
                    <a:gamma/>
                    <a:shade val="63529"/>
                    <a:invGamma/>
                  </a:srgbClr>
                </a:gs>
                <a:gs pos="100000">
                  <a:srgbClr val="33CCCC"/>
                </a:gs>
              </a:gsLst>
              <a:lin ang="2700000" scaled="1"/>
            </a:gradFill>
            <a:ln w="12700">
              <a:noFill/>
              <a:round/>
              <a:headEnd type="none" w="sm" len="sm"/>
              <a:tailEnd type="none" w="sm" len="sm"/>
            </a:ln>
            <a:effectLst/>
          </p:spPr>
          <p:txBody>
            <a:bodyPr wrap="none" anchor="ctr"/>
            <a:lstStyle/>
            <a:p>
              <a:endParaRPr lang="en-US"/>
            </a:p>
          </p:txBody>
        </p:sp>
        <p:sp>
          <p:nvSpPr>
            <p:cNvPr id="25" name="Arc 9"/>
            <p:cNvSpPr>
              <a:spLocks/>
            </p:cNvSpPr>
            <p:nvPr/>
          </p:nvSpPr>
          <p:spPr bwMode="gray">
            <a:xfrm rot="20601703" flipH="1">
              <a:off x="200025" y="1635152"/>
              <a:ext cx="2876550" cy="1630362"/>
            </a:xfrm>
            <a:custGeom>
              <a:avLst/>
              <a:gdLst>
                <a:gd name="G0" fmla="+- 0 0 0"/>
                <a:gd name="G1" fmla="+- 6947 0 0"/>
                <a:gd name="G2" fmla="+- 21600 0 0"/>
                <a:gd name="T0" fmla="*/ 20452 w 21600"/>
                <a:gd name="T1" fmla="*/ 0 h 24439"/>
                <a:gd name="T2" fmla="*/ 12673 w 21600"/>
                <a:gd name="T3" fmla="*/ 24439 h 24439"/>
                <a:gd name="T4" fmla="*/ 0 w 21600"/>
                <a:gd name="T5" fmla="*/ 6947 h 24439"/>
              </a:gdLst>
              <a:ahLst/>
              <a:cxnLst>
                <a:cxn ang="0">
                  <a:pos x="T0" y="T1"/>
                </a:cxn>
                <a:cxn ang="0">
                  <a:pos x="T2" y="T3"/>
                </a:cxn>
                <a:cxn ang="0">
                  <a:pos x="T4" y="T5"/>
                </a:cxn>
              </a:cxnLst>
              <a:rect l="0" t="0" r="r" b="b"/>
              <a:pathLst>
                <a:path w="21600" h="24439" fill="none" extrusionOk="0">
                  <a:moveTo>
                    <a:pt x="20452" y="-1"/>
                  </a:moveTo>
                  <a:cubicBezTo>
                    <a:pt x="21212" y="2237"/>
                    <a:pt x="21600" y="4584"/>
                    <a:pt x="21600" y="6947"/>
                  </a:cubicBezTo>
                  <a:cubicBezTo>
                    <a:pt x="21600" y="13871"/>
                    <a:pt x="18280" y="20376"/>
                    <a:pt x="12672" y="24438"/>
                  </a:cubicBezTo>
                </a:path>
                <a:path w="21600" h="24439" stroke="0" extrusionOk="0">
                  <a:moveTo>
                    <a:pt x="20452" y="-1"/>
                  </a:moveTo>
                  <a:cubicBezTo>
                    <a:pt x="21212" y="2237"/>
                    <a:pt x="21600" y="4584"/>
                    <a:pt x="21600" y="6947"/>
                  </a:cubicBezTo>
                  <a:cubicBezTo>
                    <a:pt x="21600" y="13871"/>
                    <a:pt x="18280" y="20376"/>
                    <a:pt x="12672" y="24438"/>
                  </a:cubicBezTo>
                  <a:lnTo>
                    <a:pt x="0" y="6947"/>
                  </a:lnTo>
                  <a:close/>
                </a:path>
              </a:pathLst>
            </a:custGeom>
            <a:gradFill rotWithShape="1">
              <a:gsLst>
                <a:gs pos="0">
                  <a:srgbClr val="47ABE3">
                    <a:gamma/>
                    <a:tint val="45490"/>
                    <a:invGamma/>
                  </a:srgbClr>
                </a:gs>
                <a:gs pos="100000">
                  <a:srgbClr val="47ABE3"/>
                </a:gs>
              </a:gsLst>
              <a:lin ang="2700000" scaled="1"/>
            </a:gradFill>
            <a:ln w="12700">
              <a:noFill/>
              <a:round/>
              <a:headEnd type="none" w="sm" len="sm"/>
              <a:tailEnd type="none" w="sm" len="sm"/>
            </a:ln>
            <a:effectLst/>
          </p:spPr>
          <p:txBody>
            <a:bodyPr wrap="none" anchor="ctr"/>
            <a:lstStyle/>
            <a:p>
              <a:endParaRPr lang="en-US"/>
            </a:p>
          </p:txBody>
        </p:sp>
        <p:sp>
          <p:nvSpPr>
            <p:cNvPr id="26" name="Arc 11"/>
            <p:cNvSpPr>
              <a:spLocks/>
            </p:cNvSpPr>
            <p:nvPr/>
          </p:nvSpPr>
          <p:spPr bwMode="gray">
            <a:xfrm rot="20601703" flipH="1">
              <a:off x="0" y="703289"/>
              <a:ext cx="2762250" cy="1381125"/>
            </a:xfrm>
            <a:custGeom>
              <a:avLst/>
              <a:gdLst>
                <a:gd name="G0" fmla="+- 0 0 0"/>
                <a:gd name="G1" fmla="+- 21142 0 0"/>
                <a:gd name="G2" fmla="+- 21600 0 0"/>
                <a:gd name="T0" fmla="*/ 4423 w 20934"/>
                <a:gd name="T1" fmla="*/ 0 h 21142"/>
                <a:gd name="T2" fmla="*/ 20934 w 20934"/>
                <a:gd name="T3" fmla="*/ 15820 h 21142"/>
                <a:gd name="T4" fmla="*/ 0 w 20934"/>
                <a:gd name="T5" fmla="*/ 21142 h 21142"/>
              </a:gdLst>
              <a:ahLst/>
              <a:cxnLst>
                <a:cxn ang="0">
                  <a:pos x="T0" y="T1"/>
                </a:cxn>
                <a:cxn ang="0">
                  <a:pos x="T2" y="T3"/>
                </a:cxn>
                <a:cxn ang="0">
                  <a:pos x="T4" y="T5"/>
                </a:cxn>
              </a:cxnLst>
              <a:rect l="0" t="0" r="r" b="b"/>
              <a:pathLst>
                <a:path w="20934" h="21142" fill="none" extrusionOk="0">
                  <a:moveTo>
                    <a:pt x="4423" y="-1"/>
                  </a:moveTo>
                  <a:cubicBezTo>
                    <a:pt x="12495" y="1688"/>
                    <a:pt x="18902" y="7826"/>
                    <a:pt x="20934" y="15819"/>
                  </a:cubicBezTo>
                </a:path>
                <a:path w="20934" h="21142" stroke="0" extrusionOk="0">
                  <a:moveTo>
                    <a:pt x="4423" y="-1"/>
                  </a:moveTo>
                  <a:cubicBezTo>
                    <a:pt x="12495" y="1688"/>
                    <a:pt x="18902" y="7826"/>
                    <a:pt x="20934" y="15819"/>
                  </a:cubicBezTo>
                  <a:lnTo>
                    <a:pt x="0" y="21142"/>
                  </a:lnTo>
                  <a:close/>
                </a:path>
              </a:pathLst>
            </a:custGeom>
            <a:gradFill rotWithShape="1">
              <a:gsLst>
                <a:gs pos="0">
                  <a:srgbClr val="47ABE3"/>
                </a:gs>
                <a:gs pos="100000">
                  <a:srgbClr val="47ABE3">
                    <a:gamma/>
                    <a:shade val="46275"/>
                    <a:invGamma/>
                  </a:srgbClr>
                </a:gs>
              </a:gsLst>
              <a:lin ang="2700000" scaled="1"/>
            </a:gradFill>
            <a:ln w="12700">
              <a:noFill/>
              <a:round/>
              <a:headEnd type="none" w="sm" len="sm"/>
              <a:tailEnd type="none" w="sm" len="sm"/>
            </a:ln>
            <a:effectLst/>
          </p:spPr>
          <p:txBody>
            <a:bodyPr wrap="none" anchor="ctr"/>
            <a:lstStyle/>
            <a:p>
              <a:endParaRPr lang="en-US"/>
            </a:p>
          </p:txBody>
        </p:sp>
        <p:grpSp>
          <p:nvGrpSpPr>
            <p:cNvPr id="27" name="25 Grupo"/>
            <p:cNvGrpSpPr>
              <a:grpSpLocks/>
            </p:cNvGrpSpPr>
            <p:nvPr/>
          </p:nvGrpSpPr>
          <p:grpSpPr bwMode="auto">
            <a:xfrm>
              <a:off x="291778" y="50827"/>
              <a:ext cx="6085209" cy="3824288"/>
              <a:chOff x="291778" y="50827"/>
              <a:chExt cx="6085209" cy="3824288"/>
            </a:xfrm>
          </p:grpSpPr>
          <p:sp>
            <p:nvSpPr>
              <p:cNvPr id="28" name="Oval 27"/>
              <p:cNvSpPr>
                <a:spLocks noChangeArrowheads="1"/>
              </p:cNvSpPr>
              <p:nvPr/>
            </p:nvSpPr>
            <p:spPr bwMode="ltGray">
              <a:xfrm>
                <a:off x="814388" y="2549553"/>
                <a:ext cx="5562599" cy="1325562"/>
              </a:xfrm>
              <a:prstGeom prst="ellipse">
                <a:avLst/>
              </a:prstGeom>
              <a:solidFill>
                <a:srgbClr val="000000">
                  <a:alpha val="17000"/>
                </a:srgbClr>
              </a:solidFill>
              <a:ln w="3175">
                <a:noFill/>
                <a:round/>
                <a:headEnd/>
                <a:tailEnd type="none" w="sm" len="sm"/>
              </a:ln>
              <a:effectLst/>
            </p:spPr>
            <p:txBody>
              <a:bodyPr vert="eaVert" wrap="none" lIns="92075" tIns="46038" rIns="92075" bIns="46038" anchor="ctr"/>
              <a:lstStyle/>
              <a:p>
                <a:endParaRPr lang="en-US"/>
              </a:p>
            </p:txBody>
          </p:sp>
          <p:sp>
            <p:nvSpPr>
              <p:cNvPr id="29" name="Arc 8"/>
              <p:cNvSpPr>
                <a:spLocks/>
              </p:cNvSpPr>
              <p:nvPr/>
            </p:nvSpPr>
            <p:spPr bwMode="gray">
              <a:xfrm rot="20601703">
                <a:off x="2794000" y="322289"/>
                <a:ext cx="2851150" cy="1538288"/>
              </a:xfrm>
              <a:custGeom>
                <a:avLst/>
                <a:gdLst>
                  <a:gd name="G0" fmla="+- 0 0 0"/>
                  <a:gd name="G1" fmla="+- 14335 0 0"/>
                  <a:gd name="G2" fmla="+- 21600 0 0"/>
                  <a:gd name="T0" fmla="*/ 16157 w 21600"/>
                  <a:gd name="T1" fmla="*/ 0 h 22718"/>
                  <a:gd name="T2" fmla="*/ 19907 w 21600"/>
                  <a:gd name="T3" fmla="*/ 22718 h 22718"/>
                  <a:gd name="T4" fmla="*/ 0 w 21600"/>
                  <a:gd name="T5" fmla="*/ 14335 h 22718"/>
                </a:gdLst>
                <a:ahLst/>
                <a:cxnLst>
                  <a:cxn ang="0">
                    <a:pos x="T0" y="T1"/>
                  </a:cxn>
                  <a:cxn ang="0">
                    <a:pos x="T2" y="T3"/>
                  </a:cxn>
                  <a:cxn ang="0">
                    <a:pos x="T4" y="T5"/>
                  </a:cxn>
                </a:cxnLst>
                <a:rect l="0" t="0" r="r" b="b"/>
                <a:pathLst>
                  <a:path w="21600" h="22718" fill="none" extrusionOk="0">
                    <a:moveTo>
                      <a:pt x="16157" y="-1"/>
                    </a:moveTo>
                    <a:cubicBezTo>
                      <a:pt x="19663" y="3951"/>
                      <a:pt x="21600" y="9051"/>
                      <a:pt x="21600" y="14335"/>
                    </a:cubicBezTo>
                    <a:cubicBezTo>
                      <a:pt x="21600" y="17214"/>
                      <a:pt x="21024" y="20064"/>
                      <a:pt x="19906" y="22717"/>
                    </a:cubicBezTo>
                  </a:path>
                  <a:path w="21600" h="22718" stroke="0" extrusionOk="0">
                    <a:moveTo>
                      <a:pt x="16157" y="-1"/>
                    </a:moveTo>
                    <a:cubicBezTo>
                      <a:pt x="19663" y="3951"/>
                      <a:pt x="21600" y="9051"/>
                      <a:pt x="21600" y="14335"/>
                    </a:cubicBezTo>
                    <a:cubicBezTo>
                      <a:pt x="21600" y="17214"/>
                      <a:pt x="21024" y="20064"/>
                      <a:pt x="19906" y="22717"/>
                    </a:cubicBezTo>
                    <a:lnTo>
                      <a:pt x="0" y="14335"/>
                    </a:lnTo>
                    <a:close/>
                  </a:path>
                </a:pathLst>
              </a:custGeom>
              <a:solidFill>
                <a:srgbClr val="0099CC"/>
              </a:solidFill>
              <a:ln w="12700">
                <a:noFill/>
                <a:round/>
                <a:headEnd type="none" w="sm" len="sm"/>
                <a:tailEnd type="none" w="sm" len="sm"/>
              </a:ln>
              <a:effectLst/>
            </p:spPr>
            <p:txBody>
              <a:bodyPr wrap="none" anchor="ctr"/>
              <a:lstStyle/>
              <a:p>
                <a:endParaRPr lang="en-US"/>
              </a:p>
            </p:txBody>
          </p:sp>
          <p:sp>
            <p:nvSpPr>
              <p:cNvPr id="30" name="Arc 10"/>
              <p:cNvSpPr>
                <a:spLocks/>
              </p:cNvSpPr>
              <p:nvPr/>
            </p:nvSpPr>
            <p:spPr bwMode="gray">
              <a:xfrm rot="20601703">
                <a:off x="2038350" y="50827"/>
                <a:ext cx="2813050" cy="1417637"/>
              </a:xfrm>
              <a:custGeom>
                <a:avLst/>
                <a:gdLst>
                  <a:gd name="G0" fmla="+- 4839 0 0"/>
                  <a:gd name="G1" fmla="+- 21600 0 0"/>
                  <a:gd name="G2" fmla="+- 21600 0 0"/>
                  <a:gd name="T0" fmla="*/ 0 w 21397"/>
                  <a:gd name="T1" fmla="*/ 549 h 21600"/>
                  <a:gd name="T2" fmla="*/ 21397 w 21397"/>
                  <a:gd name="T3" fmla="*/ 7730 h 21600"/>
                  <a:gd name="T4" fmla="*/ 4839 w 21397"/>
                  <a:gd name="T5" fmla="*/ 21600 h 21600"/>
                </a:gdLst>
                <a:ahLst/>
                <a:cxnLst>
                  <a:cxn ang="0">
                    <a:pos x="T0" y="T1"/>
                  </a:cxn>
                  <a:cxn ang="0">
                    <a:pos x="T2" y="T3"/>
                  </a:cxn>
                  <a:cxn ang="0">
                    <a:pos x="T4" y="T5"/>
                  </a:cxn>
                </a:cxnLst>
                <a:rect l="0" t="0" r="r" b="b"/>
                <a:pathLst>
                  <a:path w="21397" h="21600" fill="none" extrusionOk="0">
                    <a:moveTo>
                      <a:pt x="0" y="549"/>
                    </a:moveTo>
                    <a:cubicBezTo>
                      <a:pt x="1587" y="184"/>
                      <a:pt x="3210" y="-1"/>
                      <a:pt x="4839" y="0"/>
                    </a:cubicBezTo>
                    <a:cubicBezTo>
                      <a:pt x="11230" y="0"/>
                      <a:pt x="17293" y="2830"/>
                      <a:pt x="21397" y="7729"/>
                    </a:cubicBezTo>
                  </a:path>
                  <a:path w="21397" h="21600" stroke="0" extrusionOk="0">
                    <a:moveTo>
                      <a:pt x="0" y="549"/>
                    </a:moveTo>
                    <a:cubicBezTo>
                      <a:pt x="1587" y="184"/>
                      <a:pt x="3210" y="-1"/>
                      <a:pt x="4839" y="0"/>
                    </a:cubicBezTo>
                    <a:cubicBezTo>
                      <a:pt x="11230" y="0"/>
                      <a:pt x="17293" y="2830"/>
                      <a:pt x="21397" y="7729"/>
                    </a:cubicBezTo>
                    <a:lnTo>
                      <a:pt x="4839" y="21600"/>
                    </a:lnTo>
                    <a:close/>
                  </a:path>
                </a:pathLst>
              </a:custGeom>
              <a:gradFill rotWithShape="1">
                <a:gsLst>
                  <a:gs pos="0">
                    <a:srgbClr val="AAA0F8">
                      <a:gamma/>
                      <a:shade val="46275"/>
                      <a:invGamma/>
                    </a:srgbClr>
                  </a:gs>
                  <a:gs pos="100000">
                    <a:srgbClr val="AAA0F8"/>
                  </a:gs>
                </a:gsLst>
                <a:lin ang="2700000" scaled="1"/>
              </a:gradFill>
              <a:ln w="12700">
                <a:noFill/>
                <a:round/>
                <a:headEnd type="none" w="sm" len="sm"/>
                <a:tailEnd type="none" w="sm" len="sm"/>
              </a:ln>
              <a:effectLst/>
            </p:spPr>
            <p:txBody>
              <a:bodyPr wrap="none" anchor="ctr"/>
              <a:lstStyle/>
              <a:p>
                <a:endParaRPr lang="en-US"/>
              </a:p>
            </p:txBody>
          </p:sp>
          <p:sp>
            <p:nvSpPr>
              <p:cNvPr id="31" name="Oval 30"/>
              <p:cNvSpPr>
                <a:spLocks noChangeArrowheads="1"/>
              </p:cNvSpPr>
              <p:nvPr/>
            </p:nvSpPr>
            <p:spPr bwMode="gray">
              <a:xfrm rot="20601703">
                <a:off x="1606550" y="958877"/>
                <a:ext cx="2695575" cy="1339850"/>
              </a:xfrm>
              <a:prstGeom prst="ellipse">
                <a:avLst/>
              </a:prstGeom>
              <a:gradFill rotWithShape="0">
                <a:gsLst>
                  <a:gs pos="0">
                    <a:srgbClr val="000000"/>
                  </a:gs>
                  <a:gs pos="50000">
                    <a:srgbClr val="000000">
                      <a:gamma/>
                      <a:tint val="24314"/>
                      <a:invGamma/>
                    </a:srgbClr>
                  </a:gs>
                  <a:gs pos="100000">
                    <a:srgbClr val="000000"/>
                  </a:gs>
                </a:gsLst>
                <a:lin ang="0" scaled="1"/>
              </a:gradFill>
              <a:ln w="12700">
                <a:noFill/>
                <a:round/>
                <a:headEnd type="none" w="sm" len="sm"/>
                <a:tailEnd type="none" w="sm" len="sm"/>
              </a:ln>
              <a:effectLst/>
            </p:spPr>
            <p:txBody>
              <a:bodyPr wrap="none" anchor="ctr"/>
              <a:lstStyle/>
              <a:p>
                <a:endParaRPr lang="en-US"/>
              </a:p>
            </p:txBody>
          </p:sp>
          <p:sp>
            <p:nvSpPr>
              <p:cNvPr id="32" name="Text Box 13"/>
              <p:cNvSpPr txBox="1">
                <a:spLocks noChangeArrowheads="1"/>
              </p:cNvSpPr>
              <p:nvPr/>
            </p:nvSpPr>
            <p:spPr bwMode="white">
              <a:xfrm>
                <a:off x="470038" y="1180868"/>
                <a:ext cx="1480787" cy="5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gn="ctr" fontAlgn="base">
                  <a:spcBef>
                    <a:spcPts val="0"/>
                  </a:spcBef>
                  <a:spcAft>
                    <a:spcPts val="0"/>
                  </a:spcAft>
                </a:pPr>
                <a:r>
                  <a:rPr lang="en-US" sz="1000" kern="1200">
                    <a:solidFill>
                      <a:srgbClr val="FFFFFF"/>
                    </a:solidFill>
                    <a:effectLst/>
                    <a:latin typeface="Verdana" panose="020B0604030504040204" pitchFamily="34" charset="0"/>
                    <a:ea typeface="MS PGothic" panose="020B0600070205080204" pitchFamily="34" charset="-128"/>
                    <a:cs typeface="Times New Roman" panose="02020603050405020304" pitchFamily="18" charset="0"/>
                  </a:rPr>
                  <a:t>Familia</a:t>
                </a:r>
                <a:endParaRPr lang="en-US" sz="1200">
                  <a:effectLst/>
                  <a:latin typeface="Times New Roman" panose="02020603050405020304" pitchFamily="18" charset="0"/>
                  <a:ea typeface="MS Mincho" panose="02020609040205080304" pitchFamily="49" charset="-128"/>
                </a:endParaRPr>
              </a:p>
            </p:txBody>
          </p:sp>
          <p:sp>
            <p:nvSpPr>
              <p:cNvPr id="33" name="Text Box 14"/>
              <p:cNvSpPr txBox="1">
                <a:spLocks noChangeArrowheads="1"/>
              </p:cNvSpPr>
              <p:nvPr/>
            </p:nvSpPr>
            <p:spPr bwMode="white">
              <a:xfrm>
                <a:off x="1204070" y="2629926"/>
                <a:ext cx="3758119" cy="75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gn="ctr" fontAlgn="base">
                  <a:spcBef>
                    <a:spcPts val="0"/>
                  </a:spcBef>
                  <a:spcAft>
                    <a:spcPts val="0"/>
                  </a:spcAft>
                </a:pPr>
                <a:r>
                  <a:rPr lang="en-US" sz="1000" kern="1200">
                    <a:solidFill>
                      <a:srgbClr val="FFFFFF"/>
                    </a:solidFill>
                    <a:effectLst/>
                    <a:latin typeface="Verdana" panose="020B0604030504040204" pitchFamily="34" charset="0"/>
                    <a:ea typeface="MS PGothic" panose="020B0600070205080204" pitchFamily="34" charset="-128"/>
                    <a:cs typeface="Times New Roman" panose="02020603050405020304" pitchFamily="18" charset="0"/>
                  </a:rPr>
                  <a:t>Deporte, etc…</a:t>
                </a:r>
                <a:endParaRPr lang="en-US" sz="1200">
                  <a:effectLst/>
                  <a:latin typeface="Times New Roman" panose="02020603050405020304" pitchFamily="18" charset="0"/>
                  <a:ea typeface="MS Mincho" panose="02020609040205080304" pitchFamily="49" charset="-128"/>
                </a:endParaRPr>
              </a:p>
            </p:txBody>
          </p:sp>
          <p:sp>
            <p:nvSpPr>
              <p:cNvPr id="34" name="Text Box 15"/>
              <p:cNvSpPr txBox="1">
                <a:spLocks noChangeArrowheads="1"/>
              </p:cNvSpPr>
              <p:nvPr/>
            </p:nvSpPr>
            <p:spPr bwMode="white">
              <a:xfrm>
                <a:off x="4156289" y="723773"/>
                <a:ext cx="1480787" cy="5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gn="ctr" fontAlgn="base">
                  <a:spcBef>
                    <a:spcPts val="0"/>
                  </a:spcBef>
                  <a:spcAft>
                    <a:spcPts val="0"/>
                  </a:spcAft>
                </a:pPr>
                <a:r>
                  <a:rPr lang="en-US" sz="1000" kern="1200">
                    <a:solidFill>
                      <a:srgbClr val="FFFFFF"/>
                    </a:solidFill>
                    <a:effectLst/>
                    <a:latin typeface="Verdana" panose="020B0604030504040204" pitchFamily="34" charset="0"/>
                    <a:ea typeface="MS PGothic" panose="020B0600070205080204" pitchFamily="34" charset="-128"/>
                    <a:cs typeface="Times New Roman" panose="02020603050405020304" pitchFamily="18" charset="0"/>
                  </a:rPr>
                  <a:t>Política</a:t>
                </a:r>
                <a:endParaRPr lang="en-US" sz="1200">
                  <a:effectLst/>
                  <a:latin typeface="Times New Roman" panose="02020603050405020304" pitchFamily="18" charset="0"/>
                  <a:ea typeface="MS Mincho" panose="02020609040205080304" pitchFamily="49" charset="-128"/>
                </a:endParaRPr>
              </a:p>
            </p:txBody>
          </p:sp>
          <p:sp>
            <p:nvSpPr>
              <p:cNvPr id="35" name="Freeform 34"/>
              <p:cNvSpPr>
                <a:spLocks/>
              </p:cNvSpPr>
              <p:nvPr/>
            </p:nvSpPr>
            <p:spPr bwMode="gray">
              <a:xfrm>
                <a:off x="4929187" y="1254152"/>
                <a:ext cx="1295400" cy="1711325"/>
              </a:xfrm>
              <a:custGeom>
                <a:avLst/>
                <a:gdLst/>
                <a:ahLst/>
                <a:cxnLst>
                  <a:cxn ang="0">
                    <a:pos x="0" y="841"/>
                  </a:cxn>
                  <a:cxn ang="0">
                    <a:pos x="784" y="0"/>
                  </a:cxn>
                  <a:cxn ang="0">
                    <a:pos x="816" y="280"/>
                  </a:cxn>
                  <a:cxn ang="0">
                    <a:pos x="544" y="672"/>
                  </a:cxn>
                  <a:cxn ang="0">
                    <a:pos x="25" y="1078"/>
                  </a:cxn>
                  <a:cxn ang="0">
                    <a:pos x="0" y="841"/>
                  </a:cxn>
                </a:cxnLst>
                <a:rect l="0" t="0" r="r" b="b"/>
                <a:pathLst>
                  <a:path w="816" h="1078">
                    <a:moveTo>
                      <a:pt x="0" y="841"/>
                    </a:moveTo>
                    <a:lnTo>
                      <a:pt x="784" y="0"/>
                    </a:lnTo>
                    <a:lnTo>
                      <a:pt x="816" y="280"/>
                    </a:lnTo>
                    <a:cubicBezTo>
                      <a:pt x="776" y="392"/>
                      <a:pt x="676" y="539"/>
                      <a:pt x="544" y="672"/>
                    </a:cubicBezTo>
                    <a:cubicBezTo>
                      <a:pt x="412" y="805"/>
                      <a:pt x="116" y="1050"/>
                      <a:pt x="25" y="1078"/>
                    </a:cubicBezTo>
                    <a:cubicBezTo>
                      <a:pt x="7" y="1006"/>
                      <a:pt x="0" y="841"/>
                      <a:pt x="0" y="841"/>
                    </a:cubicBezTo>
                    <a:close/>
                  </a:path>
                </a:pathLst>
              </a:custGeom>
              <a:solidFill>
                <a:srgbClr val="33CC33"/>
              </a:solidFill>
              <a:ln w="9525" cap="flat" cmpd="sng">
                <a:noFill/>
                <a:prstDash val="solid"/>
                <a:round/>
                <a:headEnd/>
                <a:tailEnd/>
              </a:ln>
              <a:effectLst/>
            </p:spPr>
            <p:txBody>
              <a:bodyPr wrap="square">
                <a:noAutofit/>
              </a:bodyPr>
              <a:lstStyle/>
              <a:p>
                <a:endParaRPr lang="en-US"/>
              </a:p>
            </p:txBody>
          </p:sp>
          <p:sp>
            <p:nvSpPr>
              <p:cNvPr id="36" name="Arc 17"/>
              <p:cNvSpPr>
                <a:spLocks/>
              </p:cNvSpPr>
              <p:nvPr/>
            </p:nvSpPr>
            <p:spPr bwMode="gray">
              <a:xfrm rot="20539205">
                <a:off x="3327400" y="1263677"/>
                <a:ext cx="2984499" cy="1346200"/>
              </a:xfrm>
              <a:custGeom>
                <a:avLst/>
                <a:gdLst>
                  <a:gd name="G0" fmla="+- 0 0 0"/>
                  <a:gd name="G1" fmla="+- 0 0 0"/>
                  <a:gd name="G2" fmla="+- 21600 0 0"/>
                  <a:gd name="T0" fmla="*/ 20601 w 20601"/>
                  <a:gd name="T1" fmla="*/ 6492 h 19523"/>
                  <a:gd name="T2" fmla="*/ 9242 w 20601"/>
                  <a:gd name="T3" fmla="*/ 19523 h 19523"/>
                  <a:gd name="T4" fmla="*/ 0 w 20601"/>
                  <a:gd name="T5" fmla="*/ 0 h 19523"/>
                </a:gdLst>
                <a:ahLst/>
                <a:cxnLst>
                  <a:cxn ang="0">
                    <a:pos x="T0" y="T1"/>
                  </a:cxn>
                  <a:cxn ang="0">
                    <a:pos x="T2" y="T3"/>
                  </a:cxn>
                  <a:cxn ang="0">
                    <a:pos x="T4" y="T5"/>
                  </a:cxn>
                </a:cxnLst>
                <a:rect l="0" t="0" r="r" b="b"/>
                <a:pathLst>
                  <a:path w="20601" h="19523" fill="none" extrusionOk="0">
                    <a:moveTo>
                      <a:pt x="20601" y="6492"/>
                    </a:moveTo>
                    <a:cubicBezTo>
                      <a:pt x="18793" y="12227"/>
                      <a:pt x="14677" y="16949"/>
                      <a:pt x="9241" y="19522"/>
                    </a:cubicBezTo>
                  </a:path>
                  <a:path w="20601" h="19523" stroke="0" extrusionOk="0">
                    <a:moveTo>
                      <a:pt x="20601" y="6492"/>
                    </a:moveTo>
                    <a:cubicBezTo>
                      <a:pt x="18793" y="12227"/>
                      <a:pt x="14677" y="16949"/>
                      <a:pt x="9241" y="19522"/>
                    </a:cubicBezTo>
                    <a:lnTo>
                      <a:pt x="0" y="0"/>
                    </a:lnTo>
                    <a:close/>
                  </a:path>
                </a:pathLst>
              </a:custGeom>
              <a:solidFill>
                <a:srgbClr val="008000"/>
              </a:solidFill>
              <a:ln w="12700">
                <a:noFill/>
                <a:round/>
                <a:headEnd type="none" w="sm" len="sm"/>
                <a:tailEnd type="none" w="sm" len="sm"/>
              </a:ln>
              <a:effectLst/>
            </p:spPr>
            <p:txBody>
              <a:bodyPr wrap="none" anchor="ctr"/>
              <a:lstStyle/>
              <a:p>
                <a:endParaRPr lang="en-US"/>
              </a:p>
            </p:txBody>
          </p:sp>
          <p:sp>
            <p:nvSpPr>
              <p:cNvPr id="37" name="Freeform 36"/>
              <p:cNvSpPr>
                <a:spLocks/>
              </p:cNvSpPr>
              <p:nvPr/>
            </p:nvSpPr>
            <p:spPr bwMode="gray">
              <a:xfrm>
                <a:off x="3252788" y="1711352"/>
                <a:ext cx="1758950" cy="1236662"/>
              </a:xfrm>
              <a:custGeom>
                <a:avLst/>
                <a:gdLst/>
                <a:ahLst/>
                <a:cxnLst>
                  <a:cxn ang="0">
                    <a:pos x="1071" y="546"/>
                  </a:cxn>
                  <a:cxn ang="0">
                    <a:pos x="1108" y="779"/>
                  </a:cxn>
                  <a:cxn ang="0">
                    <a:pos x="67" y="168"/>
                  </a:cxn>
                  <a:cxn ang="0">
                    <a:pos x="0" y="0"/>
                  </a:cxn>
                  <a:cxn ang="0">
                    <a:pos x="1071" y="546"/>
                  </a:cxn>
                </a:cxnLst>
                <a:rect l="0" t="0" r="r" b="b"/>
                <a:pathLst>
                  <a:path w="1108" h="779">
                    <a:moveTo>
                      <a:pt x="1071" y="546"/>
                    </a:moveTo>
                    <a:lnTo>
                      <a:pt x="1108" y="779"/>
                    </a:lnTo>
                    <a:lnTo>
                      <a:pt x="67" y="168"/>
                    </a:lnTo>
                    <a:lnTo>
                      <a:pt x="0" y="0"/>
                    </a:lnTo>
                    <a:lnTo>
                      <a:pt x="1071" y="546"/>
                    </a:lnTo>
                    <a:close/>
                  </a:path>
                </a:pathLst>
              </a:custGeom>
              <a:solidFill>
                <a:srgbClr val="33CC33"/>
              </a:solidFill>
              <a:ln w="9525" cap="flat" cmpd="sng">
                <a:noFill/>
                <a:prstDash val="solid"/>
                <a:round/>
                <a:headEnd/>
                <a:tailEnd/>
              </a:ln>
              <a:effectLst/>
            </p:spPr>
            <p:txBody>
              <a:bodyPr wrap="square">
                <a:noAutofit/>
              </a:bodyPr>
              <a:lstStyle/>
              <a:p>
                <a:endParaRPr lang="en-US"/>
              </a:p>
            </p:txBody>
          </p:sp>
          <p:sp>
            <p:nvSpPr>
              <p:cNvPr id="38" name="Text Box 19"/>
              <p:cNvSpPr txBox="1">
                <a:spLocks noChangeArrowheads="1"/>
              </p:cNvSpPr>
              <p:nvPr/>
            </p:nvSpPr>
            <p:spPr bwMode="white">
              <a:xfrm>
                <a:off x="3964304" y="1535381"/>
                <a:ext cx="1747491" cy="121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gn="ctr" fontAlgn="base">
                  <a:spcBef>
                    <a:spcPts val="0"/>
                  </a:spcBef>
                  <a:spcAft>
                    <a:spcPts val="0"/>
                  </a:spcAft>
                </a:pPr>
                <a:r>
                  <a:rPr lang="en-US" sz="2800" kern="1200" dirty="0">
                    <a:solidFill>
                      <a:srgbClr val="EDFD77"/>
                    </a:solidFill>
                    <a:effectLst/>
                    <a:latin typeface="Arial Black" panose="020B0A04020102020204" pitchFamily="34" charset="0"/>
                    <a:ea typeface="MS PGothic" panose="020B0600070205080204" pitchFamily="34" charset="-128"/>
                    <a:cs typeface="Times New Roman" panose="02020603050405020304" pitchFamily="18" charset="0"/>
                  </a:rPr>
                  <a:t>FE</a:t>
                </a:r>
                <a:endParaRPr lang="en-US" sz="1200" dirty="0">
                  <a:effectLst/>
                  <a:latin typeface="Times New Roman" panose="02020603050405020304" pitchFamily="18" charset="0"/>
                  <a:ea typeface="MS Mincho" panose="02020609040205080304" pitchFamily="49" charset="-128"/>
                </a:endParaRPr>
              </a:p>
            </p:txBody>
          </p:sp>
          <p:sp>
            <p:nvSpPr>
              <p:cNvPr id="39" name="Text Box 20"/>
              <p:cNvSpPr txBox="1">
                <a:spLocks noChangeArrowheads="1"/>
              </p:cNvSpPr>
              <p:nvPr/>
            </p:nvSpPr>
            <p:spPr bwMode="white">
              <a:xfrm>
                <a:off x="2453344" y="266660"/>
                <a:ext cx="1743255" cy="5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gn="ctr" fontAlgn="base">
                  <a:spcBef>
                    <a:spcPts val="0"/>
                  </a:spcBef>
                  <a:spcAft>
                    <a:spcPts val="0"/>
                  </a:spcAft>
                </a:pPr>
                <a:r>
                  <a:rPr lang="en-US" sz="1000" kern="1200">
                    <a:solidFill>
                      <a:srgbClr val="FFFFFF"/>
                    </a:solidFill>
                    <a:effectLst/>
                    <a:latin typeface="Verdana" panose="020B0604030504040204" pitchFamily="34" charset="0"/>
                    <a:ea typeface="MS PGothic" panose="020B0600070205080204" pitchFamily="34" charset="-128"/>
                    <a:cs typeface="Times New Roman" panose="02020603050405020304" pitchFamily="18" charset="0"/>
                  </a:rPr>
                  <a:t>Finanzas</a:t>
                </a:r>
                <a:endParaRPr lang="en-US" sz="1200">
                  <a:effectLst/>
                  <a:latin typeface="Times New Roman" panose="02020603050405020304" pitchFamily="18" charset="0"/>
                  <a:ea typeface="MS Mincho" panose="02020609040205080304" pitchFamily="49" charset="-128"/>
                </a:endParaRPr>
              </a:p>
            </p:txBody>
          </p:sp>
          <p:sp>
            <p:nvSpPr>
              <p:cNvPr id="40" name="Text Box 21"/>
              <p:cNvSpPr txBox="1">
                <a:spLocks noChangeArrowheads="1"/>
              </p:cNvSpPr>
              <p:nvPr/>
            </p:nvSpPr>
            <p:spPr bwMode="white">
              <a:xfrm>
                <a:off x="291778" y="2181188"/>
                <a:ext cx="2098435" cy="5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gn="ctr" fontAlgn="base">
                  <a:spcBef>
                    <a:spcPts val="0"/>
                  </a:spcBef>
                  <a:spcAft>
                    <a:spcPts val="0"/>
                  </a:spcAft>
                </a:pPr>
                <a:r>
                  <a:rPr lang="en-US" sz="1000" kern="1200">
                    <a:solidFill>
                      <a:srgbClr val="FFFFFF"/>
                    </a:solidFill>
                    <a:effectLst/>
                    <a:latin typeface="Verdana" panose="020B0604030504040204" pitchFamily="34" charset="0"/>
                    <a:ea typeface="MS PGothic" panose="020B0600070205080204" pitchFamily="34" charset="-128"/>
                    <a:cs typeface="Times New Roman" panose="02020603050405020304" pitchFamily="18" charset="0"/>
                  </a:rPr>
                  <a:t>Vida Social</a:t>
                </a:r>
                <a:endParaRPr lang="en-US" sz="1200">
                  <a:effectLst/>
                  <a:latin typeface="Times New Roman" panose="02020603050405020304" pitchFamily="18" charset="0"/>
                  <a:ea typeface="MS Mincho" panose="02020609040205080304" pitchFamily="49" charset="-128"/>
                </a:endParaRPr>
              </a:p>
            </p:txBody>
          </p:sp>
          <p:sp>
            <p:nvSpPr>
              <p:cNvPr id="41" name="Oval 40"/>
              <p:cNvSpPr>
                <a:spLocks noChangeArrowheads="1"/>
              </p:cNvSpPr>
              <p:nvPr/>
            </p:nvSpPr>
            <p:spPr bwMode="white">
              <a:xfrm rot="20601703">
                <a:off x="1708150" y="1211289"/>
                <a:ext cx="2586038" cy="1090613"/>
              </a:xfrm>
              <a:prstGeom prst="ellipse">
                <a:avLst/>
              </a:prstGeom>
              <a:gradFill rotWithShape="1">
                <a:gsLst>
                  <a:gs pos="0">
                    <a:srgbClr val="126843"/>
                  </a:gs>
                  <a:gs pos="100000">
                    <a:srgbClr val="126843">
                      <a:gamma/>
                      <a:tint val="72549"/>
                      <a:invGamma/>
                    </a:srgbClr>
                  </a:gs>
                </a:gsLst>
                <a:lin ang="2700000" scaled="1"/>
              </a:gradFill>
              <a:ln w="12700">
                <a:noFill/>
                <a:round/>
                <a:headEnd type="none" w="sm" len="sm"/>
                <a:tailEnd type="none" w="sm" len="sm"/>
              </a:ln>
              <a:effectLst/>
            </p:spPr>
            <p:txBody>
              <a:bodyPr wrap="none" anchor="ctr"/>
              <a:lstStyle/>
              <a:p>
                <a:endParaRPr lang="en-US"/>
              </a:p>
            </p:txBody>
          </p:sp>
          <p:sp>
            <p:nvSpPr>
              <p:cNvPr id="42" name="Freeform 41"/>
              <p:cNvSpPr>
                <a:spLocks/>
              </p:cNvSpPr>
              <p:nvPr/>
            </p:nvSpPr>
            <p:spPr bwMode="gray">
              <a:xfrm>
                <a:off x="3405188" y="2133628"/>
                <a:ext cx="1282700" cy="1028700"/>
              </a:xfrm>
              <a:custGeom>
                <a:avLst/>
                <a:gdLst/>
                <a:ahLst/>
                <a:cxnLst>
                  <a:cxn ang="0">
                    <a:pos x="0" y="24"/>
                  </a:cxn>
                  <a:cxn ang="0">
                    <a:pos x="352" y="448"/>
                  </a:cxn>
                  <a:cxn ang="0">
                    <a:pos x="360" y="648"/>
                  </a:cxn>
                  <a:cxn ang="0">
                    <a:pos x="808" y="424"/>
                  </a:cxn>
                  <a:cxn ang="0">
                    <a:pos x="104" y="0"/>
                  </a:cxn>
                  <a:cxn ang="0">
                    <a:pos x="0" y="24"/>
                  </a:cxn>
                </a:cxnLst>
                <a:rect l="0" t="0" r="r" b="b"/>
                <a:pathLst>
                  <a:path w="808" h="648">
                    <a:moveTo>
                      <a:pt x="0" y="24"/>
                    </a:moveTo>
                    <a:lnTo>
                      <a:pt x="352" y="448"/>
                    </a:lnTo>
                    <a:lnTo>
                      <a:pt x="360" y="648"/>
                    </a:lnTo>
                    <a:lnTo>
                      <a:pt x="808" y="424"/>
                    </a:lnTo>
                    <a:lnTo>
                      <a:pt x="104" y="0"/>
                    </a:lnTo>
                    <a:lnTo>
                      <a:pt x="0" y="24"/>
                    </a:lnTo>
                    <a:close/>
                  </a:path>
                </a:pathLst>
              </a:custGeom>
              <a:solidFill>
                <a:srgbClr val="003399">
                  <a:alpha val="49001"/>
                </a:srgbClr>
              </a:solidFill>
              <a:ln w="9525" cap="flat" cmpd="sng">
                <a:noFill/>
                <a:prstDash val="solid"/>
                <a:round/>
                <a:headEnd/>
                <a:tailEnd/>
              </a:ln>
              <a:effectLst/>
            </p:spPr>
            <p:txBody>
              <a:bodyPr wrap="none" anchor="ctr"/>
              <a:lstStyle/>
              <a:p>
                <a:endParaRPr lang="en-US"/>
              </a:p>
            </p:txBody>
          </p:sp>
        </p:grpSp>
      </p:grpSp>
      <p:sp>
        <p:nvSpPr>
          <p:cNvPr id="2" name="Rectangle 1"/>
          <p:cNvSpPr/>
          <p:nvPr/>
        </p:nvSpPr>
        <p:spPr>
          <a:xfrm>
            <a:off x="1066800" y="1308375"/>
            <a:ext cx="6957731" cy="400110"/>
          </a:xfrm>
          <a:prstGeom prst="rect">
            <a:avLst/>
          </a:prstGeom>
        </p:spPr>
        <p:txBody>
          <a:bodyPr wrap="square">
            <a:spAutoFit/>
          </a:bodyPr>
          <a:lstStyle/>
          <a:p>
            <a:pPr algn="ctr"/>
            <a:r>
              <a:rPr lang="en-US" sz="2000" b="1" dirty="0">
                <a:solidFill>
                  <a:srgbClr val="1D2763"/>
                </a:solidFill>
                <a:latin typeface="Helvetica Neue" charset="0"/>
                <a:cs typeface="Helvetica Neue" charset="0"/>
              </a:rPr>
              <a:t>De Una Fe </a:t>
            </a:r>
            <a:r>
              <a:rPr lang="en-US" sz="2000" b="1" dirty="0" err="1" smtClean="0">
                <a:solidFill>
                  <a:srgbClr val="1D2763"/>
                </a:solidFill>
                <a:latin typeface="Helvetica Neue" charset="0"/>
                <a:cs typeface="Helvetica Neue" charset="0"/>
              </a:rPr>
              <a:t>Segmentada</a:t>
            </a:r>
            <a:r>
              <a:rPr lang="en-US" sz="2000" b="1" dirty="0" smtClean="0">
                <a:solidFill>
                  <a:srgbClr val="1D2763"/>
                </a:solidFill>
                <a:latin typeface="Helvetica Neue" charset="0"/>
                <a:cs typeface="Helvetica Neue" charset="0"/>
              </a:rPr>
              <a:t>                     </a:t>
            </a:r>
            <a:r>
              <a:rPr lang="en-US" sz="2000" b="1" i="1" dirty="0" smtClean="0">
                <a:solidFill>
                  <a:srgbClr val="1D2763"/>
                </a:solidFill>
                <a:latin typeface="Helvetica Neue" charset="0"/>
                <a:cs typeface="Helvetica Neue" charset="0"/>
              </a:rPr>
              <a:t>A </a:t>
            </a:r>
            <a:r>
              <a:rPr lang="en-US" sz="2000" b="1" i="1" dirty="0">
                <a:solidFill>
                  <a:srgbClr val="1D2763"/>
                </a:solidFill>
                <a:latin typeface="Helvetica Neue" charset="0"/>
                <a:cs typeface="Helvetica Neue" charset="0"/>
              </a:rPr>
              <a:t>Una Fe </a:t>
            </a:r>
            <a:r>
              <a:rPr lang="en-US" sz="2000" b="1" i="1" dirty="0" err="1">
                <a:solidFill>
                  <a:srgbClr val="1D2763"/>
                </a:solidFill>
                <a:latin typeface="Helvetica Neue" charset="0"/>
                <a:cs typeface="Helvetica Neue" charset="0"/>
              </a:rPr>
              <a:t>Integrada</a:t>
            </a:r>
            <a:endParaRPr lang="en-US" sz="2000" b="1" i="1" dirty="0">
              <a:solidFill>
                <a:srgbClr val="1D2763"/>
              </a:solidFill>
              <a:latin typeface="Helvetica Neue" charset="0"/>
              <a:cs typeface="Helvetica Neue" charset="0"/>
            </a:endParaRPr>
          </a:p>
        </p:txBody>
      </p:sp>
      <p:grpSp>
        <p:nvGrpSpPr>
          <p:cNvPr id="66" name="Group 65"/>
          <p:cNvGrpSpPr/>
          <p:nvPr/>
        </p:nvGrpSpPr>
        <p:grpSpPr>
          <a:xfrm>
            <a:off x="26632" y="457200"/>
            <a:ext cx="6425169" cy="566768"/>
            <a:chOff x="26632" y="457200"/>
            <a:chExt cx="6425169" cy="566768"/>
          </a:xfrm>
        </p:grpSpPr>
        <p:grpSp>
          <p:nvGrpSpPr>
            <p:cNvPr id="67" name="Group 66"/>
            <p:cNvGrpSpPr/>
            <p:nvPr/>
          </p:nvGrpSpPr>
          <p:grpSpPr>
            <a:xfrm>
              <a:off x="26632" y="457200"/>
              <a:ext cx="6425169" cy="432001"/>
              <a:chOff x="26632" y="457200"/>
              <a:chExt cx="6425169" cy="432001"/>
            </a:xfrm>
          </p:grpSpPr>
          <p:pic>
            <p:nvPicPr>
              <p:cNvPr id="69" name="Imagen 9"/>
              <p:cNvPicPr>
                <a:picLocks noChangeAspect="1"/>
              </p:cNvPicPr>
              <p:nvPr/>
            </p:nvPicPr>
            <p:blipFill>
              <a:blip r:embed="rId3"/>
              <a:stretch>
                <a:fillRect/>
              </a:stretch>
            </p:blipFill>
            <p:spPr>
              <a:xfrm>
                <a:off x="6019800" y="457200"/>
                <a:ext cx="432001" cy="432001"/>
              </a:xfrm>
              <a:prstGeom prst="rect">
                <a:avLst/>
              </a:prstGeom>
            </p:spPr>
          </p:pic>
          <p:sp>
            <p:nvSpPr>
              <p:cNvPr id="70" name="Título 1"/>
              <p:cNvSpPr txBox="1">
                <a:spLocks/>
              </p:cNvSpPr>
              <p:nvPr/>
            </p:nvSpPr>
            <p:spPr>
              <a:xfrm>
                <a:off x="26632" y="457200"/>
                <a:ext cx="5916967"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ES" sz="3600" b="1" baseline="30000" dirty="0">
                  <a:solidFill>
                    <a:schemeClr val="bg1"/>
                  </a:solidFill>
                </a:endParaRPr>
              </a:p>
            </p:txBody>
          </p:sp>
        </p:grpSp>
        <p:sp>
          <p:nvSpPr>
            <p:cNvPr id="68" name="Rectangle 67"/>
            <p:cNvSpPr/>
            <p:nvPr/>
          </p:nvSpPr>
          <p:spPr>
            <a:xfrm>
              <a:off x="304801" y="562303"/>
              <a:ext cx="5860616" cy="461665"/>
            </a:xfrm>
            <a:prstGeom prst="rect">
              <a:avLst/>
            </a:prstGeom>
          </p:spPr>
          <p:txBody>
            <a:bodyPr wrap="square">
              <a:spAutoFit/>
            </a:bodyPr>
            <a:lstStyle/>
            <a:p>
              <a:r>
                <a:rPr lang="es-ES" sz="3600" b="1" baseline="30000" dirty="0" smtClean="0">
                  <a:solidFill>
                    <a:schemeClr val="bg1"/>
                  </a:solidFill>
                </a:rPr>
                <a:t>5 FUNCIONES DE UNA IGLESIA SALUDABLE</a:t>
              </a:r>
              <a:endParaRPr lang="es-ES" sz="3600" b="1" baseline="30000" dirty="0">
                <a:solidFill>
                  <a:schemeClr val="bg1"/>
                </a:solidFill>
              </a:endParaRPr>
            </a:p>
          </p:txBody>
        </p:sp>
      </p:grpSp>
    </p:spTree>
    <p:extLst>
      <p:ext uri="{BB962C8B-B14F-4D97-AF65-F5344CB8AC3E}">
        <p14:creationId xmlns:p14="http://schemas.microsoft.com/office/powerpoint/2010/main" val="3899562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heel(1)">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3686" y="1524000"/>
            <a:ext cx="8369018" cy="954107"/>
          </a:xfrm>
          <a:prstGeom prst="rect">
            <a:avLst/>
          </a:prstGeom>
          <a:noFill/>
        </p:spPr>
        <p:txBody>
          <a:bodyPr wrap="square" rtlCol="0">
            <a:spAutoFit/>
          </a:bodyPr>
          <a:lstStyle/>
          <a:p>
            <a:r>
              <a:rPr lang="es-ES" sz="2800" baseline="30000" dirty="0"/>
              <a:t>La iglesia suple las necesidades de las personas en el nombre de Cristo y las invita a ser sus discípulos. Servir a los demás con nuestros dones y recursos es la prueba visible del amor de Dios para ellos.</a:t>
            </a:r>
          </a:p>
        </p:txBody>
      </p:sp>
      <p:sp>
        <p:nvSpPr>
          <p:cNvPr id="8" name="TextBox 7"/>
          <p:cNvSpPr txBox="1"/>
          <p:nvPr/>
        </p:nvSpPr>
        <p:spPr>
          <a:xfrm>
            <a:off x="715391" y="2627372"/>
            <a:ext cx="5439053" cy="420628"/>
          </a:xfrm>
          <a:prstGeom prst="rect">
            <a:avLst/>
          </a:prstGeom>
          <a:noFill/>
        </p:spPr>
        <p:txBody>
          <a:bodyPr wrap="none" rtlCol="0">
            <a:spAutoFit/>
          </a:bodyPr>
          <a:lstStyle/>
          <a:p>
            <a:r>
              <a:rPr lang="es-ES" sz="3200" b="1" baseline="30000" dirty="0" smtClean="0"/>
              <a:t>RELACIÓN ENTRE EL SERVICIO Y EL EVANGELIO</a:t>
            </a:r>
            <a:endParaRPr lang="es-ES" sz="3200" b="1" baseline="30000" dirty="0"/>
          </a:p>
        </p:txBody>
      </p:sp>
      <p:graphicFrame>
        <p:nvGraphicFramePr>
          <p:cNvPr id="9" name="Diagram 8"/>
          <p:cNvGraphicFramePr/>
          <p:nvPr>
            <p:extLst>
              <p:ext uri="{D42A27DB-BD31-4B8C-83A1-F6EECF244321}">
                <p14:modId xmlns:p14="http://schemas.microsoft.com/office/powerpoint/2010/main" val="3218579561"/>
              </p:ext>
            </p:extLst>
          </p:nvPr>
        </p:nvGraphicFramePr>
        <p:xfrm>
          <a:off x="838200" y="3124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Rectangle 13"/>
          <p:cNvSpPr/>
          <p:nvPr/>
        </p:nvSpPr>
        <p:spPr>
          <a:xfrm>
            <a:off x="304800" y="1143000"/>
            <a:ext cx="6477000" cy="369332"/>
          </a:xfrm>
          <a:prstGeom prst="rect">
            <a:avLst/>
          </a:prstGeom>
        </p:spPr>
        <p:txBody>
          <a:bodyPr wrap="square">
            <a:spAutoFit/>
          </a:bodyPr>
          <a:lstStyle/>
          <a:p>
            <a:pPr lvl="0"/>
            <a:r>
              <a:rPr lang="en-US" dirty="0" smtClean="0">
                <a:latin typeface="Arial" panose="020B0604020202020204" pitchFamily="34" charset="0"/>
                <a:cs typeface="Arial" panose="020B0604020202020204" pitchFamily="34" charset="0"/>
              </a:rPr>
              <a:t>SERVICIO</a:t>
            </a:r>
            <a:endParaRPr lang="en-US" dirty="0"/>
          </a:p>
        </p:txBody>
      </p:sp>
      <p:grpSp>
        <p:nvGrpSpPr>
          <p:cNvPr id="11" name="Group 10"/>
          <p:cNvGrpSpPr/>
          <p:nvPr/>
        </p:nvGrpSpPr>
        <p:grpSpPr>
          <a:xfrm>
            <a:off x="26632" y="457200"/>
            <a:ext cx="6425169" cy="566768"/>
            <a:chOff x="26632" y="457200"/>
            <a:chExt cx="6425169" cy="566768"/>
          </a:xfrm>
        </p:grpSpPr>
        <p:grpSp>
          <p:nvGrpSpPr>
            <p:cNvPr id="12" name="Group 11"/>
            <p:cNvGrpSpPr/>
            <p:nvPr/>
          </p:nvGrpSpPr>
          <p:grpSpPr>
            <a:xfrm>
              <a:off x="26632" y="457200"/>
              <a:ext cx="6425169" cy="432001"/>
              <a:chOff x="26632" y="457200"/>
              <a:chExt cx="6425169" cy="432001"/>
            </a:xfrm>
          </p:grpSpPr>
          <p:pic>
            <p:nvPicPr>
              <p:cNvPr id="18" name="Imagen 9"/>
              <p:cNvPicPr>
                <a:picLocks noChangeAspect="1"/>
              </p:cNvPicPr>
              <p:nvPr/>
            </p:nvPicPr>
            <p:blipFill>
              <a:blip r:embed="rId7"/>
              <a:stretch>
                <a:fillRect/>
              </a:stretch>
            </p:blipFill>
            <p:spPr>
              <a:xfrm>
                <a:off x="6019800" y="457200"/>
                <a:ext cx="432001" cy="432001"/>
              </a:xfrm>
              <a:prstGeom prst="rect">
                <a:avLst/>
              </a:prstGeom>
            </p:spPr>
          </p:pic>
          <p:sp>
            <p:nvSpPr>
              <p:cNvPr id="19" name="Título 1"/>
              <p:cNvSpPr txBox="1">
                <a:spLocks/>
              </p:cNvSpPr>
              <p:nvPr/>
            </p:nvSpPr>
            <p:spPr>
              <a:xfrm>
                <a:off x="26632" y="457200"/>
                <a:ext cx="5916967"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ES" sz="3600" b="1" baseline="30000" dirty="0">
                  <a:solidFill>
                    <a:schemeClr val="bg1"/>
                  </a:solidFill>
                </a:endParaRPr>
              </a:p>
            </p:txBody>
          </p:sp>
        </p:grpSp>
        <p:sp>
          <p:nvSpPr>
            <p:cNvPr id="13" name="Rectangle 12"/>
            <p:cNvSpPr/>
            <p:nvPr/>
          </p:nvSpPr>
          <p:spPr>
            <a:xfrm>
              <a:off x="304801" y="562303"/>
              <a:ext cx="5860616" cy="461665"/>
            </a:xfrm>
            <a:prstGeom prst="rect">
              <a:avLst/>
            </a:prstGeom>
          </p:spPr>
          <p:txBody>
            <a:bodyPr wrap="square">
              <a:spAutoFit/>
            </a:bodyPr>
            <a:lstStyle/>
            <a:p>
              <a:r>
                <a:rPr lang="es-ES" sz="3600" b="1" baseline="30000" dirty="0" smtClean="0">
                  <a:solidFill>
                    <a:schemeClr val="bg1"/>
                  </a:solidFill>
                </a:rPr>
                <a:t>5 FUNCIONES DE UNA IGLESIA SALUDABLE</a:t>
              </a:r>
              <a:endParaRPr lang="es-ES" sz="3600" b="1" baseline="30000" dirty="0">
                <a:solidFill>
                  <a:schemeClr val="bg1"/>
                </a:solidFill>
              </a:endParaRPr>
            </a:p>
          </p:txBody>
        </p:sp>
      </p:grpSp>
    </p:spTree>
    <p:extLst>
      <p:ext uri="{BB962C8B-B14F-4D97-AF65-F5344CB8AC3E}">
        <p14:creationId xmlns:p14="http://schemas.microsoft.com/office/powerpoint/2010/main" val="992120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Graphic spid="9" grpId="0">
        <p:bldAsOne/>
      </p:bldGraphic>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15"/>
          <p:cNvSpPr/>
          <p:nvPr/>
        </p:nvSpPr>
        <p:spPr>
          <a:xfrm>
            <a:off x="381000" y="1713123"/>
            <a:ext cx="8534400" cy="2554077"/>
          </a:xfrm>
          <a:prstGeom prst="rect">
            <a:avLst/>
          </a:prstGeom>
          <a:gradFill flip="none" rotWithShape="1">
            <a:gsLst>
              <a:gs pos="0">
                <a:srgbClr val="FDEA73"/>
              </a:gs>
              <a:gs pos="100000">
                <a:srgbClr val="FDFFB8">
                  <a:alpha val="24000"/>
                </a:srgbClr>
              </a:gs>
            </a:gsLst>
            <a:lin ang="16200000" scaled="0"/>
            <a:tileRect/>
          </a:gradFill>
          <a:effectLst/>
        </p:spPr>
        <p:txBody>
          <a:bodyPr wrap="square" anchor="ctr">
            <a:noAutofit/>
          </a:bodyPr>
          <a:lstStyle/>
          <a:p>
            <a:endParaRPr lang="es-ES" sz="1600" dirty="0">
              <a:latin typeface="Times New Roman"/>
              <a:cs typeface="Times New Roman"/>
            </a:endParaRPr>
          </a:p>
        </p:txBody>
      </p:sp>
      <p:sp>
        <p:nvSpPr>
          <p:cNvPr id="10" name="TextBox 9"/>
          <p:cNvSpPr txBox="1"/>
          <p:nvPr/>
        </p:nvSpPr>
        <p:spPr>
          <a:xfrm>
            <a:off x="457200" y="1905000"/>
            <a:ext cx="8001000" cy="2298065"/>
          </a:xfrm>
          <a:prstGeom prst="rect">
            <a:avLst/>
          </a:prstGeom>
          <a:noFill/>
        </p:spPr>
        <p:txBody>
          <a:bodyPr wrap="square" rtlCol="0">
            <a:spAutoFit/>
          </a:bodyPr>
          <a:lstStyle/>
          <a:p>
            <a:r>
              <a:rPr lang="es-ES" sz="2800" baseline="30000" dirty="0"/>
              <a:t>En una iglesia saludable sus miembros disfrutan los unos de los otros, sobrellevan sus cargas, muestran el amor y compasión de Dios. </a:t>
            </a:r>
          </a:p>
          <a:p>
            <a:pPr marL="800100" lvl="1" indent="-342900">
              <a:buFont typeface="Courier New" panose="02070309020205020404" pitchFamily="49" charset="0"/>
              <a:buChar char="o"/>
            </a:pPr>
            <a:endParaRPr lang="en-US" sz="2400" dirty="0" smtClean="0">
              <a:latin typeface="Arial" panose="020B0604020202020204" pitchFamily="34" charset="0"/>
              <a:cs typeface="Arial" panose="020B0604020202020204" pitchFamily="34" charset="0"/>
            </a:endParaRPr>
          </a:p>
          <a:p>
            <a:r>
              <a:rPr lang="es-ES" sz="2400" b="1" baseline="30000" dirty="0"/>
              <a:t>Juan 17</a:t>
            </a:r>
            <a:r>
              <a:rPr lang="es-ES" sz="2400" baseline="30000" dirty="0"/>
              <a:t> | La base teológica para la comunión es la Trinidad, en sí la primera comunidad.</a:t>
            </a:r>
          </a:p>
          <a:p>
            <a:endParaRPr lang="es-ES_tradnl" sz="2400" baseline="30000" dirty="0"/>
          </a:p>
          <a:p>
            <a:r>
              <a:rPr lang="es-ES" sz="2400" b="1" baseline="30000" dirty="0"/>
              <a:t>Salmo 133</a:t>
            </a:r>
            <a:r>
              <a:rPr lang="es-ES" sz="2400" baseline="30000" dirty="0"/>
              <a:t> | En el Antiguo Testamento encontramos el valor atribuido a la unidad entre los creyentes.</a:t>
            </a:r>
          </a:p>
          <a:p>
            <a:pPr marL="800100" lvl="1" indent="-34290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8372" y="4419600"/>
            <a:ext cx="3131127" cy="2152650"/>
          </a:xfrm>
          <a:prstGeom prst="rect">
            <a:avLst/>
          </a:prstGeom>
        </p:spPr>
      </p:pic>
      <p:sp>
        <p:nvSpPr>
          <p:cNvPr id="11" name="Rectangle 10"/>
          <p:cNvSpPr/>
          <p:nvPr/>
        </p:nvSpPr>
        <p:spPr>
          <a:xfrm>
            <a:off x="304800" y="1143000"/>
            <a:ext cx="6477000" cy="369332"/>
          </a:xfrm>
          <a:prstGeom prst="rect">
            <a:avLst/>
          </a:prstGeom>
        </p:spPr>
        <p:txBody>
          <a:bodyPr wrap="square">
            <a:spAutoFit/>
          </a:bodyPr>
          <a:lstStyle/>
          <a:p>
            <a:pPr lvl="0"/>
            <a:r>
              <a:rPr lang="en-US" dirty="0" smtClean="0">
                <a:latin typeface="Arial" panose="020B0604020202020204" pitchFamily="34" charset="0"/>
                <a:cs typeface="Arial" panose="020B0604020202020204" pitchFamily="34" charset="0"/>
              </a:rPr>
              <a:t>COMUNIÓN</a:t>
            </a:r>
            <a:endParaRPr lang="en-US" b="1"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9656" y="5901120"/>
            <a:ext cx="1619822" cy="880680"/>
          </a:xfrm>
          <a:prstGeom prst="rect">
            <a:avLst/>
          </a:prstGeom>
        </p:spPr>
      </p:pic>
      <p:grpSp>
        <p:nvGrpSpPr>
          <p:cNvPr id="2" name="Group 1"/>
          <p:cNvGrpSpPr/>
          <p:nvPr/>
        </p:nvGrpSpPr>
        <p:grpSpPr>
          <a:xfrm>
            <a:off x="26632" y="457200"/>
            <a:ext cx="6425169" cy="566768"/>
            <a:chOff x="26632" y="457200"/>
            <a:chExt cx="6425169" cy="566768"/>
          </a:xfrm>
        </p:grpSpPr>
        <p:grpSp>
          <p:nvGrpSpPr>
            <p:cNvPr id="14" name="Group 13"/>
            <p:cNvGrpSpPr/>
            <p:nvPr/>
          </p:nvGrpSpPr>
          <p:grpSpPr>
            <a:xfrm>
              <a:off x="26632" y="457200"/>
              <a:ext cx="6425169" cy="432001"/>
              <a:chOff x="26632" y="457200"/>
              <a:chExt cx="6425169" cy="432001"/>
            </a:xfrm>
          </p:grpSpPr>
          <p:pic>
            <p:nvPicPr>
              <p:cNvPr id="20" name="Imagen 9"/>
              <p:cNvPicPr>
                <a:picLocks noChangeAspect="1"/>
              </p:cNvPicPr>
              <p:nvPr/>
            </p:nvPicPr>
            <p:blipFill>
              <a:blip r:embed="rId4"/>
              <a:stretch>
                <a:fillRect/>
              </a:stretch>
            </p:blipFill>
            <p:spPr>
              <a:xfrm>
                <a:off x="6019800" y="457200"/>
                <a:ext cx="432001" cy="432001"/>
              </a:xfrm>
              <a:prstGeom prst="rect">
                <a:avLst/>
              </a:prstGeom>
            </p:spPr>
          </p:pic>
          <p:sp>
            <p:nvSpPr>
              <p:cNvPr id="21" name="Título 1"/>
              <p:cNvSpPr txBox="1">
                <a:spLocks/>
              </p:cNvSpPr>
              <p:nvPr/>
            </p:nvSpPr>
            <p:spPr>
              <a:xfrm>
                <a:off x="26632" y="457200"/>
                <a:ext cx="5916967"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ES" sz="3600" b="1" baseline="30000" dirty="0">
                  <a:solidFill>
                    <a:schemeClr val="bg1"/>
                  </a:solidFill>
                </a:endParaRPr>
              </a:p>
            </p:txBody>
          </p:sp>
        </p:grpSp>
        <p:grpSp>
          <p:nvGrpSpPr>
            <p:cNvPr id="17" name="Group 16"/>
            <p:cNvGrpSpPr/>
            <p:nvPr/>
          </p:nvGrpSpPr>
          <p:grpSpPr>
            <a:xfrm>
              <a:off x="26632" y="457200"/>
              <a:ext cx="6425169" cy="432001"/>
              <a:chOff x="26632" y="457200"/>
              <a:chExt cx="6425169" cy="432001"/>
            </a:xfrm>
          </p:grpSpPr>
          <p:pic>
            <p:nvPicPr>
              <p:cNvPr id="19" name="Imagen 9"/>
              <p:cNvPicPr>
                <a:picLocks noChangeAspect="1"/>
              </p:cNvPicPr>
              <p:nvPr/>
            </p:nvPicPr>
            <p:blipFill>
              <a:blip r:embed="rId4"/>
              <a:stretch>
                <a:fillRect/>
              </a:stretch>
            </p:blipFill>
            <p:spPr>
              <a:xfrm>
                <a:off x="6019800" y="457200"/>
                <a:ext cx="432001" cy="432001"/>
              </a:xfrm>
              <a:prstGeom prst="rect">
                <a:avLst/>
              </a:prstGeom>
            </p:spPr>
          </p:pic>
          <p:sp>
            <p:nvSpPr>
              <p:cNvPr id="23" name="Título 1"/>
              <p:cNvSpPr txBox="1">
                <a:spLocks/>
              </p:cNvSpPr>
              <p:nvPr/>
            </p:nvSpPr>
            <p:spPr>
              <a:xfrm>
                <a:off x="26632" y="457200"/>
                <a:ext cx="5916967"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ES" sz="3600" b="1" baseline="30000" dirty="0">
                  <a:solidFill>
                    <a:schemeClr val="bg1"/>
                  </a:solidFill>
                </a:endParaRPr>
              </a:p>
            </p:txBody>
          </p:sp>
        </p:grpSp>
        <p:sp>
          <p:nvSpPr>
            <p:cNvPr id="18" name="Rectangle 17"/>
            <p:cNvSpPr/>
            <p:nvPr/>
          </p:nvSpPr>
          <p:spPr>
            <a:xfrm>
              <a:off x="304801" y="562303"/>
              <a:ext cx="5860616" cy="461665"/>
            </a:xfrm>
            <a:prstGeom prst="rect">
              <a:avLst/>
            </a:prstGeom>
          </p:spPr>
          <p:txBody>
            <a:bodyPr wrap="square">
              <a:spAutoFit/>
            </a:bodyPr>
            <a:lstStyle/>
            <a:p>
              <a:r>
                <a:rPr lang="es-ES" sz="3600" b="1" baseline="30000" dirty="0" smtClean="0">
                  <a:solidFill>
                    <a:schemeClr val="bg1"/>
                  </a:solidFill>
                </a:rPr>
                <a:t>5 FUNCIONES DE UNA IGLESIA SALUDABLE</a:t>
              </a:r>
              <a:endParaRPr lang="es-ES" sz="3600" b="1" baseline="30000" dirty="0">
                <a:solidFill>
                  <a:schemeClr val="bg1"/>
                </a:solidFill>
              </a:endParaRPr>
            </a:p>
          </p:txBody>
        </p:sp>
      </p:grpSp>
    </p:spTree>
    <p:extLst>
      <p:ext uri="{BB962C8B-B14F-4D97-AF65-F5344CB8AC3E}">
        <p14:creationId xmlns:p14="http://schemas.microsoft.com/office/powerpoint/2010/main" val="5556083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2933</TotalTime>
  <Words>858</Words>
  <Application>Microsoft Macintosh PowerPoint</Application>
  <PresentationFormat>On-screen Show (4:3)</PresentationFormat>
  <Paragraphs>116</Paragraphs>
  <Slides>17</Slides>
  <Notes>2</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Deer Creek</dc:creator>
  <cp:lastModifiedBy>user</cp:lastModifiedBy>
  <cp:revision>191</cp:revision>
  <cp:lastPrinted>2016-01-06T19:57:38Z</cp:lastPrinted>
  <dcterms:created xsi:type="dcterms:W3CDTF">2015-08-04T22:04:08Z</dcterms:created>
  <dcterms:modified xsi:type="dcterms:W3CDTF">2017-12-10T20:02:33Z</dcterms:modified>
</cp:coreProperties>
</file>